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s-A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A300"/>
    <a:srgbClr val="FFFF99"/>
    <a:srgbClr val="FFFF66"/>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3" autoAdjust="0"/>
    <p:restoredTop sz="94590" autoAdjust="0"/>
  </p:normalViewPr>
  <p:slideViewPr>
    <p:cSldViewPr>
      <p:cViewPr varScale="1">
        <p:scale>
          <a:sx n="51" d="100"/>
          <a:sy n="51" d="100"/>
        </p:scale>
        <p:origin x="-1229"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8469F85-11A8-4C83-B5BE-80678B0C89FC}" type="datetimeFigureOut">
              <a:rPr lang="es-AR"/>
              <a:pPr>
                <a:defRPr/>
              </a:pPr>
              <a:t>30/05/2013</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AR"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AR"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6053C50A-9DBD-4190-9B45-1E1C7E878543}" type="slidenum">
              <a:rPr lang="es-AR"/>
              <a:pPr>
                <a:defRPr/>
              </a:pPr>
              <a:t>‹#›</a:t>
            </a:fld>
            <a:endParaRPr lang="es-AR"/>
          </a:p>
        </p:txBody>
      </p:sp>
    </p:spTree>
    <p:extLst>
      <p:ext uri="{BB962C8B-B14F-4D97-AF65-F5344CB8AC3E}">
        <p14:creationId xmlns:p14="http://schemas.microsoft.com/office/powerpoint/2010/main" val="39538757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TextEdit="1"/>
          </p:cNvSpPr>
          <p:nvPr>
            <p:ph type="sldImg"/>
          </p:nvPr>
        </p:nvSpPr>
        <p:spPr bwMode="auto">
          <a:noFill/>
          <a:ln>
            <a:solidFill>
              <a:srgbClr val="000000"/>
            </a:solidFill>
            <a:miter lim="800000"/>
            <a:headEnd/>
            <a:tailEnd/>
          </a:ln>
        </p:spPr>
      </p:sp>
      <p:sp>
        <p:nvSpPr>
          <p:cNvPr id="3072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TextEdit="1"/>
          </p:cNvSpPr>
          <p:nvPr>
            <p:ph type="sldImg"/>
          </p:nvPr>
        </p:nvSpPr>
        <p:spPr bwMode="auto">
          <a:noFill/>
          <a:ln>
            <a:solidFill>
              <a:srgbClr val="000000"/>
            </a:solidFill>
            <a:miter lim="800000"/>
            <a:headEnd/>
            <a:tailEnd/>
          </a:ln>
        </p:spPr>
      </p:sp>
      <p:sp>
        <p:nvSpPr>
          <p:cNvPr id="3891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TextEdit="1"/>
          </p:cNvSpPr>
          <p:nvPr>
            <p:ph type="sldImg"/>
          </p:nvPr>
        </p:nvSpPr>
        <p:spPr bwMode="auto">
          <a:noFill/>
          <a:ln>
            <a:solidFill>
              <a:srgbClr val="000000"/>
            </a:solidFill>
            <a:miter lim="800000"/>
            <a:headEnd/>
            <a:tailEnd/>
          </a:ln>
        </p:spPr>
      </p:sp>
      <p:sp>
        <p:nvSpPr>
          <p:cNvPr id="3174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TextEdit="1"/>
          </p:cNvSpPr>
          <p:nvPr>
            <p:ph type="sldImg"/>
          </p:nvPr>
        </p:nvSpPr>
        <p:spPr bwMode="auto">
          <a:noFill/>
          <a:ln>
            <a:solidFill>
              <a:srgbClr val="000000"/>
            </a:solidFill>
            <a:miter lim="800000"/>
            <a:headEnd/>
            <a:tailEnd/>
          </a:ln>
        </p:spPr>
      </p:sp>
      <p:sp>
        <p:nvSpPr>
          <p:cNvPr id="3277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TextEdit="1"/>
          </p:cNvSpPr>
          <p:nvPr>
            <p:ph type="sldImg"/>
          </p:nvPr>
        </p:nvSpPr>
        <p:spPr bwMode="auto">
          <a:noFill/>
          <a:ln>
            <a:solidFill>
              <a:srgbClr val="000000"/>
            </a:solidFill>
            <a:miter lim="800000"/>
            <a:headEnd/>
            <a:tailEnd/>
          </a:ln>
        </p:spPr>
      </p:sp>
      <p:sp>
        <p:nvSpPr>
          <p:cNvPr id="3379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TextEdit="1"/>
          </p:cNvSpPr>
          <p:nvPr>
            <p:ph type="sldImg"/>
          </p:nvPr>
        </p:nvSpPr>
        <p:spPr bwMode="auto">
          <a:noFill/>
          <a:ln>
            <a:solidFill>
              <a:srgbClr val="000000"/>
            </a:solidFill>
            <a:miter lim="800000"/>
            <a:headEnd/>
            <a:tailEnd/>
          </a:ln>
        </p:spPr>
      </p:sp>
      <p:sp>
        <p:nvSpPr>
          <p:cNvPr id="3481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TextEdit="1"/>
          </p:cNvSpPr>
          <p:nvPr>
            <p:ph type="sldImg"/>
          </p:nvPr>
        </p:nvSpPr>
        <p:spPr bwMode="auto">
          <a:noFill/>
          <a:ln>
            <a:solidFill>
              <a:srgbClr val="000000"/>
            </a:solidFill>
            <a:miter lim="800000"/>
            <a:headEnd/>
            <a:tailEnd/>
          </a:ln>
        </p:spPr>
      </p:sp>
      <p:sp>
        <p:nvSpPr>
          <p:cNvPr id="3584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TextEdit="1"/>
          </p:cNvSpPr>
          <p:nvPr>
            <p:ph type="sldImg"/>
          </p:nvPr>
        </p:nvSpPr>
        <p:spPr bwMode="auto">
          <a:noFill/>
          <a:ln>
            <a:solidFill>
              <a:srgbClr val="000000"/>
            </a:solidFill>
            <a:miter lim="800000"/>
            <a:headEnd/>
            <a:tailEnd/>
          </a:ln>
        </p:spPr>
      </p:sp>
      <p:sp>
        <p:nvSpPr>
          <p:cNvPr id="3686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TextEdit="1"/>
          </p:cNvSpPr>
          <p:nvPr>
            <p:ph type="sldImg"/>
          </p:nvPr>
        </p:nvSpPr>
        <p:spPr bwMode="auto">
          <a:noFill/>
          <a:ln>
            <a:solidFill>
              <a:srgbClr val="000000"/>
            </a:solidFill>
            <a:miter lim="800000"/>
            <a:headEnd/>
            <a:tailEnd/>
          </a:ln>
        </p:spPr>
      </p:sp>
      <p:sp>
        <p:nvSpPr>
          <p:cNvPr id="3789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1 Marcador de imagen de diapositiva"/>
          <p:cNvSpPr>
            <a:spLocks noGrp="1" noRot="1" noChangeAspect="1"/>
          </p:cNvSpPr>
          <p:nvPr>
            <p:ph type="sldImg"/>
          </p:nvPr>
        </p:nvSpPr>
        <p:spPr bwMode="auto">
          <a:noFill/>
          <a:ln>
            <a:solidFill>
              <a:srgbClr val="000000"/>
            </a:solidFill>
            <a:miter lim="800000"/>
            <a:headEnd/>
            <a:tailEnd/>
          </a:ln>
        </p:spPr>
      </p:sp>
      <p:sp>
        <p:nvSpPr>
          <p:cNvPr id="23554"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3555"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3750ED0-E137-4190-8300-496D9A3519B0}" type="slidenum">
              <a:rPr lang="es-AR">
                <a:cs typeface="Arial" charset="0"/>
              </a:rPr>
              <a:pPr fontAlgn="base">
                <a:spcBef>
                  <a:spcPct val="0"/>
                </a:spcBef>
                <a:spcAft>
                  <a:spcPct val="0"/>
                </a:spcAft>
              </a:pPr>
              <a:t>9</a:t>
            </a:fld>
            <a:endParaRPr lang="es-AR">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9 Triángulo rectángulo"/>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1 Grupo"/>
          <p:cNvGrpSpPr>
            <a:grpSpLocks/>
          </p:cNvGrpSpPr>
          <p:nvPr/>
        </p:nvGrpSpPr>
        <p:grpSpPr bwMode="auto">
          <a:xfrm>
            <a:off x="-3175" y="4953000"/>
            <a:ext cx="9147175" cy="1911350"/>
            <a:chOff x="-3765" y="4832896"/>
            <a:chExt cx="9147765" cy="2032192"/>
          </a:xfrm>
        </p:grpSpPr>
        <p:sp>
          <p:nvSpPr>
            <p:cNvPr id="6" name="6 Forma libre"/>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7 Forma libre"/>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8 Título"/>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s-ES" smtClean="0"/>
              <a:t>Haga clic para modificar el estilo de título del patrón</a:t>
            </a:r>
            <a:endParaRPr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s-ES" smtClean="0"/>
              <a:t>Haga clic para modificar el estilo de subtítulo del patrón</a:t>
            </a:r>
            <a:endParaRPr lang="en-US"/>
          </a:p>
        </p:txBody>
      </p:sp>
      <p:sp>
        <p:nvSpPr>
          <p:cNvPr id="11" name="29 Marcador de fecha"/>
          <p:cNvSpPr>
            <a:spLocks noGrp="1"/>
          </p:cNvSpPr>
          <p:nvPr>
            <p:ph type="dt" sz="half" idx="10"/>
          </p:nvPr>
        </p:nvSpPr>
        <p:spPr/>
        <p:txBody>
          <a:bodyPr/>
          <a:lstStyle>
            <a:lvl1pPr>
              <a:defRPr smtClean="0">
                <a:solidFill>
                  <a:srgbClr val="FFFFFF"/>
                </a:solidFill>
              </a:defRPr>
            </a:lvl1pPr>
            <a:extLst/>
          </a:lstStyle>
          <a:p>
            <a:pPr>
              <a:defRPr/>
            </a:pPr>
            <a:fld id="{93F6EDE2-5C21-4ED0-83E1-262F71CD2DF0}" type="datetimeFigureOut">
              <a:rPr lang="es-AR"/>
              <a:pPr>
                <a:defRPr/>
              </a:pPr>
              <a:t>30/05/2013</a:t>
            </a:fld>
            <a:endParaRPr lang="es-AR"/>
          </a:p>
        </p:txBody>
      </p:sp>
      <p:sp>
        <p:nvSpPr>
          <p:cNvPr id="12" name="18 Marcador de pie de página"/>
          <p:cNvSpPr>
            <a:spLocks noGrp="1"/>
          </p:cNvSpPr>
          <p:nvPr>
            <p:ph type="ftr" sz="quarter" idx="11"/>
          </p:nvPr>
        </p:nvSpPr>
        <p:spPr/>
        <p:txBody>
          <a:bodyPr/>
          <a:lstStyle>
            <a:lvl1pPr>
              <a:defRPr>
                <a:solidFill>
                  <a:schemeClr val="accent1">
                    <a:tint val="20000"/>
                  </a:schemeClr>
                </a:solidFill>
              </a:defRPr>
            </a:lvl1pPr>
            <a:extLst/>
          </a:lstStyle>
          <a:p>
            <a:pPr>
              <a:defRPr/>
            </a:pPr>
            <a:endParaRPr lang="es-AR"/>
          </a:p>
        </p:txBody>
      </p:sp>
      <p:sp>
        <p:nvSpPr>
          <p:cNvPr id="13" name="26 Marcador de número de diapositiva"/>
          <p:cNvSpPr>
            <a:spLocks noGrp="1"/>
          </p:cNvSpPr>
          <p:nvPr>
            <p:ph type="sldNum" sz="quarter" idx="12"/>
          </p:nvPr>
        </p:nvSpPr>
        <p:spPr/>
        <p:txBody>
          <a:bodyPr/>
          <a:lstStyle>
            <a:lvl1pPr>
              <a:defRPr smtClean="0">
                <a:solidFill>
                  <a:srgbClr val="FFFFFF"/>
                </a:solidFill>
              </a:defRPr>
            </a:lvl1pPr>
            <a:extLst/>
          </a:lstStyle>
          <a:p>
            <a:pPr>
              <a:defRPr/>
            </a:pPr>
            <a:fld id="{193CB992-E567-49C6-BC86-4C10AA1FAE1D}" type="slidenum">
              <a:rPr lang="es-AR"/>
              <a:pPr>
                <a:defRPr/>
              </a:pPr>
              <a:t>‹#›</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fld id="{C33BE885-C5C2-4FE9-93C2-2EBEB7F0E84C}" type="datetimeFigureOut">
              <a:rPr lang="es-AR"/>
              <a:pPr>
                <a:defRPr/>
              </a:pPr>
              <a:t>30/05/2013</a:t>
            </a:fld>
            <a:endParaRPr lang="es-AR"/>
          </a:p>
        </p:txBody>
      </p:sp>
      <p:sp>
        <p:nvSpPr>
          <p:cNvPr id="5" name="21 Marcador de pie de página"/>
          <p:cNvSpPr>
            <a:spLocks noGrp="1"/>
          </p:cNvSpPr>
          <p:nvPr>
            <p:ph type="ftr" sz="quarter" idx="11"/>
          </p:nvPr>
        </p:nvSpPr>
        <p:spPr/>
        <p:txBody>
          <a:bodyPr/>
          <a:lstStyle>
            <a:lvl1pPr>
              <a:defRPr/>
            </a:lvl1pPr>
          </a:lstStyle>
          <a:p>
            <a:pPr>
              <a:defRPr/>
            </a:pPr>
            <a:endParaRPr lang="es-AR"/>
          </a:p>
        </p:txBody>
      </p:sp>
      <p:sp>
        <p:nvSpPr>
          <p:cNvPr id="6" name="17 Marcador de número de diapositiva"/>
          <p:cNvSpPr>
            <a:spLocks noGrp="1"/>
          </p:cNvSpPr>
          <p:nvPr>
            <p:ph type="sldNum" sz="quarter" idx="12"/>
          </p:nvPr>
        </p:nvSpPr>
        <p:spPr/>
        <p:txBody>
          <a:bodyPr/>
          <a:lstStyle>
            <a:lvl1pPr>
              <a:defRPr/>
            </a:lvl1pPr>
          </a:lstStyle>
          <a:p>
            <a:pPr>
              <a:defRPr/>
            </a:pPr>
            <a:fld id="{5CB3D6A7-BBB0-4E85-9076-259A13C77ADD}" type="slidenum">
              <a:rPr lang="es-AR"/>
              <a:pPr>
                <a:defRPr/>
              </a:pPr>
              <a:t>‹#›</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fld id="{45CF0F8B-EAA2-476B-950C-413BA6997681}" type="datetimeFigureOut">
              <a:rPr lang="es-AR"/>
              <a:pPr>
                <a:defRPr/>
              </a:pPr>
              <a:t>30/05/2013</a:t>
            </a:fld>
            <a:endParaRPr lang="es-AR"/>
          </a:p>
        </p:txBody>
      </p:sp>
      <p:sp>
        <p:nvSpPr>
          <p:cNvPr id="5" name="21 Marcador de pie de página"/>
          <p:cNvSpPr>
            <a:spLocks noGrp="1"/>
          </p:cNvSpPr>
          <p:nvPr>
            <p:ph type="ftr" sz="quarter" idx="11"/>
          </p:nvPr>
        </p:nvSpPr>
        <p:spPr/>
        <p:txBody>
          <a:bodyPr/>
          <a:lstStyle>
            <a:lvl1pPr>
              <a:defRPr/>
            </a:lvl1pPr>
          </a:lstStyle>
          <a:p>
            <a:pPr>
              <a:defRPr/>
            </a:pPr>
            <a:endParaRPr lang="es-AR"/>
          </a:p>
        </p:txBody>
      </p:sp>
      <p:sp>
        <p:nvSpPr>
          <p:cNvPr id="6" name="17 Marcador de número de diapositiva"/>
          <p:cNvSpPr>
            <a:spLocks noGrp="1"/>
          </p:cNvSpPr>
          <p:nvPr>
            <p:ph type="sldNum" sz="quarter" idx="12"/>
          </p:nvPr>
        </p:nvSpPr>
        <p:spPr/>
        <p:txBody>
          <a:bodyPr/>
          <a:lstStyle>
            <a:lvl1pPr>
              <a:defRPr/>
            </a:lvl1pPr>
          </a:lstStyle>
          <a:p>
            <a:pPr>
              <a:defRPr/>
            </a:pPr>
            <a:fld id="{19913C0E-1767-41CE-ACA8-F486D41793F2}" type="slidenum">
              <a:rPr lang="es-AR"/>
              <a:pPr>
                <a:defRPr/>
              </a:pPr>
              <a:t>‹#›</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4" name="9 Marcador de fecha"/>
          <p:cNvSpPr>
            <a:spLocks noGrp="1"/>
          </p:cNvSpPr>
          <p:nvPr>
            <p:ph type="dt" sz="half" idx="10"/>
          </p:nvPr>
        </p:nvSpPr>
        <p:spPr/>
        <p:txBody>
          <a:bodyPr/>
          <a:lstStyle>
            <a:lvl1pPr>
              <a:defRPr/>
            </a:lvl1pPr>
          </a:lstStyle>
          <a:p>
            <a:pPr>
              <a:defRPr/>
            </a:pPr>
            <a:fld id="{CEBF96CC-C61F-40F6-9809-8F920E2F4529}" type="datetimeFigureOut">
              <a:rPr lang="es-AR"/>
              <a:pPr>
                <a:defRPr/>
              </a:pPr>
              <a:t>30/05/2013</a:t>
            </a:fld>
            <a:endParaRPr lang="es-AR"/>
          </a:p>
        </p:txBody>
      </p:sp>
      <p:sp>
        <p:nvSpPr>
          <p:cNvPr id="5" name="21 Marcador de pie de página"/>
          <p:cNvSpPr>
            <a:spLocks noGrp="1"/>
          </p:cNvSpPr>
          <p:nvPr>
            <p:ph type="ftr" sz="quarter" idx="11"/>
          </p:nvPr>
        </p:nvSpPr>
        <p:spPr/>
        <p:txBody>
          <a:bodyPr/>
          <a:lstStyle>
            <a:lvl1pPr>
              <a:defRPr/>
            </a:lvl1pPr>
          </a:lstStyle>
          <a:p>
            <a:pPr>
              <a:defRPr/>
            </a:pPr>
            <a:endParaRPr lang="es-AR"/>
          </a:p>
        </p:txBody>
      </p:sp>
      <p:sp>
        <p:nvSpPr>
          <p:cNvPr id="6" name="17 Marcador de número de diapositiva"/>
          <p:cNvSpPr>
            <a:spLocks noGrp="1"/>
          </p:cNvSpPr>
          <p:nvPr>
            <p:ph type="sldNum" sz="quarter" idx="12"/>
          </p:nvPr>
        </p:nvSpPr>
        <p:spPr/>
        <p:txBody>
          <a:bodyPr/>
          <a:lstStyle>
            <a:lvl1pPr>
              <a:defRPr/>
            </a:lvl1pPr>
          </a:lstStyle>
          <a:p>
            <a:pPr>
              <a:defRPr/>
            </a:pPr>
            <a:fld id="{26A3DAD2-9DE4-40B4-905F-398F9E891EBF}" type="slidenum">
              <a:rPr lang="es-AR"/>
              <a:pPr>
                <a:defRPr/>
              </a:pPr>
              <a:t>‹#›</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6 Cheurón"/>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7 Cheurón"/>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1 Título"/>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s-ES" smtClean="0"/>
              <a:t>Haga clic para modificar el estilo de título del patrón</a:t>
            </a:r>
            <a:endParaRPr lang="en-US"/>
          </a:p>
        </p:txBody>
      </p:sp>
      <p:sp>
        <p:nvSpPr>
          <p:cNvPr id="3" name="2 Marcador de texto"/>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s-ES" smtClean="0"/>
              <a:t>Haga clic para modificar el estilo de texto del patrón</a:t>
            </a:r>
          </a:p>
        </p:txBody>
      </p:sp>
      <p:sp>
        <p:nvSpPr>
          <p:cNvPr id="6" name="3 Marcador de fecha"/>
          <p:cNvSpPr>
            <a:spLocks noGrp="1"/>
          </p:cNvSpPr>
          <p:nvPr>
            <p:ph type="dt" sz="half" idx="10"/>
          </p:nvPr>
        </p:nvSpPr>
        <p:spPr/>
        <p:txBody>
          <a:bodyPr/>
          <a:lstStyle>
            <a:lvl1pPr>
              <a:defRPr/>
            </a:lvl1pPr>
            <a:extLst/>
          </a:lstStyle>
          <a:p>
            <a:pPr>
              <a:defRPr/>
            </a:pPr>
            <a:fld id="{5635720C-007D-439A-8BA4-0BDFED72E36D}" type="datetimeFigureOut">
              <a:rPr lang="es-AR"/>
              <a:pPr>
                <a:defRPr/>
              </a:pPr>
              <a:t>30/05/2013</a:t>
            </a:fld>
            <a:endParaRPr lang="es-AR"/>
          </a:p>
        </p:txBody>
      </p:sp>
      <p:sp>
        <p:nvSpPr>
          <p:cNvPr id="7" name="4 Marcador de pie de página"/>
          <p:cNvSpPr>
            <a:spLocks noGrp="1"/>
          </p:cNvSpPr>
          <p:nvPr>
            <p:ph type="ftr" sz="quarter" idx="11"/>
          </p:nvPr>
        </p:nvSpPr>
        <p:spPr/>
        <p:txBody>
          <a:bodyPr/>
          <a:lstStyle>
            <a:lvl1pPr>
              <a:defRPr/>
            </a:lvl1pPr>
            <a:extLst/>
          </a:lstStyle>
          <a:p>
            <a:pPr>
              <a:defRPr/>
            </a:pPr>
            <a:endParaRPr lang="es-AR"/>
          </a:p>
        </p:txBody>
      </p:sp>
      <p:sp>
        <p:nvSpPr>
          <p:cNvPr id="8" name="5 Marcador de número de diapositiva"/>
          <p:cNvSpPr>
            <a:spLocks noGrp="1"/>
          </p:cNvSpPr>
          <p:nvPr>
            <p:ph type="sldNum" sz="quarter" idx="12"/>
          </p:nvPr>
        </p:nvSpPr>
        <p:spPr/>
        <p:txBody>
          <a:bodyPr/>
          <a:lstStyle>
            <a:lvl1pPr>
              <a:defRPr/>
            </a:lvl1pPr>
            <a:extLst/>
          </a:lstStyle>
          <a:p>
            <a:pPr>
              <a:defRPr/>
            </a:pPr>
            <a:fld id="{A9FE0BB9-EB06-4B8E-B4F7-3FB3A186954E}" type="slidenum">
              <a:rPr lang="es-AR"/>
              <a:pPr>
                <a:defRPr/>
              </a:pPr>
              <a:t>‹#›</a:t>
            </a:fld>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8" name="7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5" name="9 Marcador de fecha"/>
          <p:cNvSpPr>
            <a:spLocks noGrp="1"/>
          </p:cNvSpPr>
          <p:nvPr>
            <p:ph type="dt" sz="half" idx="10"/>
          </p:nvPr>
        </p:nvSpPr>
        <p:spPr/>
        <p:txBody>
          <a:bodyPr/>
          <a:lstStyle>
            <a:lvl1pPr>
              <a:defRPr/>
            </a:lvl1pPr>
          </a:lstStyle>
          <a:p>
            <a:pPr>
              <a:defRPr/>
            </a:pPr>
            <a:fld id="{0862200A-FF38-4F1A-8CF1-A8FB5D16DFED}" type="datetimeFigureOut">
              <a:rPr lang="es-AR"/>
              <a:pPr>
                <a:defRPr/>
              </a:pPr>
              <a:t>30/05/2013</a:t>
            </a:fld>
            <a:endParaRPr lang="es-AR"/>
          </a:p>
        </p:txBody>
      </p:sp>
      <p:sp>
        <p:nvSpPr>
          <p:cNvPr id="6" name="21 Marcador de pie de página"/>
          <p:cNvSpPr>
            <a:spLocks noGrp="1"/>
          </p:cNvSpPr>
          <p:nvPr>
            <p:ph type="ftr" sz="quarter" idx="11"/>
          </p:nvPr>
        </p:nvSpPr>
        <p:spPr/>
        <p:txBody>
          <a:bodyPr/>
          <a:lstStyle>
            <a:lvl1pPr>
              <a:defRPr/>
            </a:lvl1pPr>
          </a:lstStyle>
          <a:p>
            <a:pPr>
              <a:defRPr/>
            </a:pPr>
            <a:endParaRPr lang="es-AR"/>
          </a:p>
        </p:txBody>
      </p:sp>
      <p:sp>
        <p:nvSpPr>
          <p:cNvPr id="7" name="17 Marcador de número de diapositiva"/>
          <p:cNvSpPr>
            <a:spLocks noGrp="1"/>
          </p:cNvSpPr>
          <p:nvPr>
            <p:ph type="sldNum" sz="quarter" idx="12"/>
          </p:nvPr>
        </p:nvSpPr>
        <p:spPr/>
        <p:txBody>
          <a:bodyPr/>
          <a:lstStyle>
            <a:lvl1pPr>
              <a:defRPr/>
            </a:lvl1pPr>
          </a:lstStyle>
          <a:p>
            <a:pPr>
              <a:defRPr/>
            </a:pPr>
            <a:fld id="{E175CF8F-ACD1-4AB6-8C9F-202A6C716F9A}" type="slidenum">
              <a:rPr lang="es-AR"/>
              <a:pPr>
                <a:defRPr/>
              </a:pPr>
              <a:t>‹#›</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lstStyle>
            <a:lvl1pPr>
              <a:defRPr/>
            </a:lvl1pPr>
            <a:extLst/>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Marcador de fecha"/>
          <p:cNvSpPr>
            <a:spLocks noGrp="1"/>
          </p:cNvSpPr>
          <p:nvPr>
            <p:ph type="dt" sz="half" idx="10"/>
          </p:nvPr>
        </p:nvSpPr>
        <p:spPr/>
        <p:txBody>
          <a:bodyPr/>
          <a:lstStyle>
            <a:lvl1pPr>
              <a:defRPr/>
            </a:lvl1pPr>
            <a:extLst/>
          </a:lstStyle>
          <a:p>
            <a:pPr>
              <a:defRPr/>
            </a:pPr>
            <a:fld id="{48C1B18D-FBF0-4282-9091-8113D49E17A7}" type="datetimeFigureOut">
              <a:rPr lang="es-AR"/>
              <a:pPr>
                <a:defRPr/>
              </a:pPr>
              <a:t>30/05/2013</a:t>
            </a:fld>
            <a:endParaRPr lang="es-AR"/>
          </a:p>
        </p:txBody>
      </p:sp>
      <p:sp>
        <p:nvSpPr>
          <p:cNvPr id="8" name="7 Marcador de pie de página"/>
          <p:cNvSpPr>
            <a:spLocks noGrp="1"/>
          </p:cNvSpPr>
          <p:nvPr>
            <p:ph type="ftr" sz="quarter" idx="11"/>
          </p:nvPr>
        </p:nvSpPr>
        <p:spPr/>
        <p:txBody>
          <a:bodyPr/>
          <a:lstStyle>
            <a:lvl1pPr>
              <a:defRPr/>
            </a:lvl1pPr>
            <a:extLst/>
          </a:lstStyle>
          <a:p>
            <a:pPr>
              <a:defRPr/>
            </a:pPr>
            <a:endParaRPr lang="es-AR"/>
          </a:p>
        </p:txBody>
      </p:sp>
      <p:sp>
        <p:nvSpPr>
          <p:cNvPr id="9" name="8 Marcador de número de diapositiva"/>
          <p:cNvSpPr>
            <a:spLocks noGrp="1"/>
          </p:cNvSpPr>
          <p:nvPr>
            <p:ph type="sldNum" sz="quarter" idx="12"/>
          </p:nvPr>
        </p:nvSpPr>
        <p:spPr/>
        <p:txBody>
          <a:bodyPr/>
          <a:lstStyle>
            <a:lvl1pPr>
              <a:defRPr/>
            </a:lvl1pPr>
            <a:extLst/>
          </a:lstStyle>
          <a:p>
            <a:pPr>
              <a:defRPr/>
            </a:pPr>
            <a:fld id="{3D364024-50D6-419E-8453-04D113B06DFD}" type="slidenum">
              <a:rPr lang="es-AR"/>
              <a:pPr>
                <a:defRPr/>
              </a:pPr>
              <a:t>‹#›</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6" name="5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3" name="9 Marcador de fecha"/>
          <p:cNvSpPr>
            <a:spLocks noGrp="1"/>
          </p:cNvSpPr>
          <p:nvPr>
            <p:ph type="dt" sz="half" idx="10"/>
          </p:nvPr>
        </p:nvSpPr>
        <p:spPr/>
        <p:txBody>
          <a:bodyPr/>
          <a:lstStyle>
            <a:lvl1pPr>
              <a:defRPr/>
            </a:lvl1pPr>
          </a:lstStyle>
          <a:p>
            <a:pPr>
              <a:defRPr/>
            </a:pPr>
            <a:fld id="{C6EB63F4-B085-43D2-8F5C-CBA603D4EEF5}" type="datetimeFigureOut">
              <a:rPr lang="es-AR"/>
              <a:pPr>
                <a:defRPr/>
              </a:pPr>
              <a:t>30/05/2013</a:t>
            </a:fld>
            <a:endParaRPr lang="es-AR"/>
          </a:p>
        </p:txBody>
      </p:sp>
      <p:sp>
        <p:nvSpPr>
          <p:cNvPr id="4" name="21 Marcador de pie de página"/>
          <p:cNvSpPr>
            <a:spLocks noGrp="1"/>
          </p:cNvSpPr>
          <p:nvPr>
            <p:ph type="ftr" sz="quarter" idx="11"/>
          </p:nvPr>
        </p:nvSpPr>
        <p:spPr/>
        <p:txBody>
          <a:bodyPr/>
          <a:lstStyle>
            <a:lvl1pPr>
              <a:defRPr/>
            </a:lvl1pPr>
          </a:lstStyle>
          <a:p>
            <a:pPr>
              <a:defRPr/>
            </a:pPr>
            <a:endParaRPr lang="es-AR"/>
          </a:p>
        </p:txBody>
      </p:sp>
      <p:sp>
        <p:nvSpPr>
          <p:cNvPr id="5" name="17 Marcador de número de diapositiva"/>
          <p:cNvSpPr>
            <a:spLocks noGrp="1"/>
          </p:cNvSpPr>
          <p:nvPr>
            <p:ph type="sldNum" sz="quarter" idx="12"/>
          </p:nvPr>
        </p:nvSpPr>
        <p:spPr/>
        <p:txBody>
          <a:bodyPr/>
          <a:lstStyle>
            <a:lvl1pPr>
              <a:defRPr/>
            </a:lvl1pPr>
          </a:lstStyle>
          <a:p>
            <a:pPr>
              <a:defRPr/>
            </a:pPr>
            <a:fld id="{EA1D7CEA-ECD6-4933-8231-666BBDEA97A2}" type="slidenum">
              <a:rPr lang="es-AR"/>
              <a:pPr>
                <a:defRPr/>
              </a:pPr>
              <a:t>‹#›</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9 Marcador de fecha"/>
          <p:cNvSpPr>
            <a:spLocks noGrp="1"/>
          </p:cNvSpPr>
          <p:nvPr>
            <p:ph type="dt" sz="half" idx="10"/>
          </p:nvPr>
        </p:nvSpPr>
        <p:spPr/>
        <p:txBody>
          <a:bodyPr/>
          <a:lstStyle>
            <a:lvl1pPr>
              <a:defRPr/>
            </a:lvl1pPr>
          </a:lstStyle>
          <a:p>
            <a:pPr>
              <a:defRPr/>
            </a:pPr>
            <a:fld id="{52B5684A-401A-4EF1-AE48-A1A6C45A13E7}" type="datetimeFigureOut">
              <a:rPr lang="es-AR"/>
              <a:pPr>
                <a:defRPr/>
              </a:pPr>
              <a:t>30/05/2013</a:t>
            </a:fld>
            <a:endParaRPr lang="es-AR"/>
          </a:p>
        </p:txBody>
      </p:sp>
      <p:sp>
        <p:nvSpPr>
          <p:cNvPr id="3" name="21 Marcador de pie de página"/>
          <p:cNvSpPr>
            <a:spLocks noGrp="1"/>
          </p:cNvSpPr>
          <p:nvPr>
            <p:ph type="ftr" sz="quarter" idx="11"/>
          </p:nvPr>
        </p:nvSpPr>
        <p:spPr/>
        <p:txBody>
          <a:bodyPr/>
          <a:lstStyle>
            <a:lvl1pPr>
              <a:defRPr/>
            </a:lvl1pPr>
          </a:lstStyle>
          <a:p>
            <a:pPr>
              <a:defRPr/>
            </a:pPr>
            <a:endParaRPr lang="es-AR"/>
          </a:p>
        </p:txBody>
      </p:sp>
      <p:sp>
        <p:nvSpPr>
          <p:cNvPr id="4" name="17 Marcador de número de diapositiva"/>
          <p:cNvSpPr>
            <a:spLocks noGrp="1"/>
          </p:cNvSpPr>
          <p:nvPr>
            <p:ph type="sldNum" sz="quarter" idx="12"/>
          </p:nvPr>
        </p:nvSpPr>
        <p:spPr/>
        <p:txBody>
          <a:bodyPr/>
          <a:lstStyle>
            <a:lvl1pPr>
              <a:defRPr/>
            </a:lvl1pPr>
          </a:lstStyle>
          <a:p>
            <a:pPr>
              <a:defRPr/>
            </a:pPr>
            <a:fld id="{E76F1B05-386F-4B0D-A3CA-DCBB25716E04}" type="slidenum">
              <a:rPr lang="es-AR"/>
              <a:pPr>
                <a:defRPr/>
              </a:pPr>
              <a:t>‹#›</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s-ES" smtClean="0"/>
              <a:t>Haga clic para modificar el estilo de título del patrón</a:t>
            </a:r>
            <a:endParaRPr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lvl1pPr>
              <a:defRPr/>
            </a:lvl1pPr>
            <a:extLst/>
          </a:lstStyle>
          <a:p>
            <a:pPr>
              <a:defRPr/>
            </a:pPr>
            <a:fld id="{A1843302-B5B9-461A-BA35-F571568353BA}" type="datetimeFigureOut">
              <a:rPr lang="es-AR"/>
              <a:pPr>
                <a:defRPr/>
              </a:pPr>
              <a:t>30/05/2013</a:t>
            </a:fld>
            <a:endParaRPr lang="es-AR"/>
          </a:p>
        </p:txBody>
      </p:sp>
      <p:sp>
        <p:nvSpPr>
          <p:cNvPr id="6" name="5 Marcador de pie de página"/>
          <p:cNvSpPr>
            <a:spLocks noGrp="1"/>
          </p:cNvSpPr>
          <p:nvPr>
            <p:ph type="ftr" sz="quarter" idx="11"/>
          </p:nvPr>
        </p:nvSpPr>
        <p:spPr/>
        <p:txBody>
          <a:bodyPr/>
          <a:lstStyle>
            <a:lvl1pPr>
              <a:defRPr/>
            </a:lvl1pPr>
            <a:extLst/>
          </a:lstStyle>
          <a:p>
            <a:pPr>
              <a:defRPr/>
            </a:pPr>
            <a:endParaRPr lang="es-AR"/>
          </a:p>
        </p:txBody>
      </p:sp>
      <p:sp>
        <p:nvSpPr>
          <p:cNvPr id="7" name="6 Marcador de número de diapositiva"/>
          <p:cNvSpPr>
            <a:spLocks noGrp="1"/>
          </p:cNvSpPr>
          <p:nvPr>
            <p:ph type="sldNum" sz="quarter" idx="12"/>
          </p:nvPr>
        </p:nvSpPr>
        <p:spPr/>
        <p:txBody>
          <a:bodyPr/>
          <a:lstStyle>
            <a:lvl1pPr>
              <a:defRPr/>
            </a:lvl1pPr>
            <a:extLst/>
          </a:lstStyle>
          <a:p>
            <a:pPr>
              <a:defRPr/>
            </a:pPr>
            <a:fld id="{7DABA821-C554-4493-8F5B-EF635F7EB852}" type="slidenum">
              <a:rPr lang="es-AR"/>
              <a:pPr>
                <a:defRPr/>
              </a:pPr>
              <a:t>‹#›</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5" name="7 Forma libre"/>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8 Forma libre"/>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11 Cheurón"/>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12 Cheurón"/>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3 Marcador de texto"/>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s-ES" noProof="0" smtClean="0"/>
              <a:t>Haga clic en el icono para agregar una imagen</a:t>
            </a:r>
            <a:endParaRPr lang="en-US" noProof="0" dirty="0"/>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s-ES" smtClean="0"/>
              <a:t>Haga clic para modificar el estilo de título del patrón</a:t>
            </a:r>
            <a:endParaRPr lang="en-US"/>
          </a:p>
        </p:txBody>
      </p:sp>
      <p:sp>
        <p:nvSpPr>
          <p:cNvPr id="11" name="4 Marcador de fecha"/>
          <p:cNvSpPr>
            <a:spLocks noGrp="1"/>
          </p:cNvSpPr>
          <p:nvPr>
            <p:ph type="dt" sz="half" idx="10"/>
          </p:nvPr>
        </p:nvSpPr>
        <p:spPr/>
        <p:txBody>
          <a:bodyPr/>
          <a:lstStyle>
            <a:lvl1pPr>
              <a:defRPr smtClean="0">
                <a:solidFill>
                  <a:schemeClr val="tx1"/>
                </a:solidFill>
              </a:defRPr>
            </a:lvl1pPr>
            <a:extLst/>
          </a:lstStyle>
          <a:p>
            <a:pPr>
              <a:defRPr/>
            </a:pPr>
            <a:fld id="{FDF8433A-90B9-44F5-9B58-CA4935347ABD}" type="datetimeFigureOut">
              <a:rPr lang="es-AR"/>
              <a:pPr>
                <a:defRPr/>
              </a:pPr>
              <a:t>30/05/2013</a:t>
            </a:fld>
            <a:endParaRPr lang="es-AR"/>
          </a:p>
        </p:txBody>
      </p:sp>
      <p:sp>
        <p:nvSpPr>
          <p:cNvPr id="12" name="5 Marcador de pie de página"/>
          <p:cNvSpPr>
            <a:spLocks noGrp="1"/>
          </p:cNvSpPr>
          <p:nvPr>
            <p:ph type="ftr" sz="quarter" idx="11"/>
          </p:nvPr>
        </p:nvSpPr>
        <p:spPr/>
        <p:txBody>
          <a:bodyPr/>
          <a:lstStyle>
            <a:lvl1pPr>
              <a:defRPr>
                <a:solidFill>
                  <a:schemeClr val="tx1"/>
                </a:solidFill>
              </a:defRPr>
            </a:lvl1pPr>
            <a:extLst/>
          </a:lstStyle>
          <a:p>
            <a:pPr>
              <a:defRPr/>
            </a:pPr>
            <a:endParaRPr lang="es-AR"/>
          </a:p>
        </p:txBody>
      </p:sp>
      <p:sp>
        <p:nvSpPr>
          <p:cNvPr id="13" name="6 Marcador de número de diapositiva"/>
          <p:cNvSpPr>
            <a:spLocks noGrp="1"/>
          </p:cNvSpPr>
          <p:nvPr>
            <p:ph type="sldNum" sz="quarter" idx="12"/>
          </p:nvPr>
        </p:nvSpPr>
        <p:spPr/>
        <p:txBody>
          <a:bodyPr/>
          <a:lstStyle>
            <a:lvl1pPr>
              <a:defRPr smtClean="0">
                <a:solidFill>
                  <a:schemeClr val="tx1"/>
                </a:solidFill>
              </a:defRPr>
            </a:lvl1pPr>
            <a:extLst/>
          </a:lstStyle>
          <a:p>
            <a:pPr>
              <a:defRPr/>
            </a:pPr>
            <a:fld id="{BFD00198-98F7-4FE4-92B1-8543CC322D3E}" type="slidenum">
              <a:rPr lang="es-AR"/>
              <a:pPr>
                <a:defRPr/>
              </a:pPr>
              <a:t>‹#›</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 name="12 Forma libre"/>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11 Forma libre"/>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s-ES" smtClean="0"/>
              <a:t>Haga clic para modificar el estilo de título del patrón</a:t>
            </a:r>
            <a:endParaRPr lang="en-US"/>
          </a:p>
        </p:txBody>
      </p:sp>
      <p:sp>
        <p:nvSpPr>
          <p:cNvPr id="1033" name="29 Marcador de texto"/>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0" name="9 Marcador de fecha"/>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77EC514A-67BB-49BC-83EB-995BD7BB94D6}" type="datetimeFigureOut">
              <a:rPr lang="es-AR"/>
              <a:pPr>
                <a:defRPr/>
              </a:pPr>
              <a:t>30/05/2013</a:t>
            </a:fld>
            <a:endParaRPr lang="es-AR"/>
          </a:p>
        </p:txBody>
      </p:sp>
      <p:sp>
        <p:nvSpPr>
          <p:cNvPr id="22" name="21 Marcador de pie de página"/>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s-AR"/>
          </a:p>
        </p:txBody>
      </p:sp>
      <p:sp>
        <p:nvSpPr>
          <p:cNvPr id="18" name="17 Marcador de número de diapositiva"/>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cs typeface="+mn-cs"/>
              </a:defRPr>
            </a:lvl1pPr>
            <a:extLst/>
          </a:lstStyle>
          <a:p>
            <a:pPr>
              <a:defRPr/>
            </a:pPr>
            <a:fld id="{F0B90AF5-1BE2-476A-A1AD-D52EDC31BB77}" type="slidenum">
              <a:rPr lang="es-AR"/>
              <a:pPr>
                <a:defRPr/>
              </a:pPr>
              <a:t>‹#›</a:t>
            </a:fld>
            <a:endParaRPr lang="es-AR"/>
          </a:p>
        </p:txBody>
      </p:sp>
    </p:spTree>
  </p:cSld>
  <p:clrMap bg1="lt1" tx1="dk1" bg2="lt2" tx2="dk2" accent1="accent1" accent2="accent2" accent3="accent3" accent4="accent4" accent5="accent5" accent6="accent6" hlink="hlink" folHlink="folHlink"/>
  <p:sldLayoutIdLst>
    <p:sldLayoutId id="2147483732" r:id="rId1"/>
    <p:sldLayoutId id="2147483731" r:id="rId2"/>
    <p:sldLayoutId id="2147483733" r:id="rId3"/>
    <p:sldLayoutId id="2147483730" r:id="rId4"/>
    <p:sldLayoutId id="2147483734" r:id="rId5"/>
    <p:sldLayoutId id="2147483729" r:id="rId6"/>
    <p:sldLayoutId id="2147483728" r:id="rId7"/>
    <p:sldLayoutId id="2147483735" r:id="rId8"/>
    <p:sldLayoutId id="2147483736" r:id="rId9"/>
    <p:sldLayoutId id="2147483727" r:id="rId10"/>
    <p:sldLayoutId id="2147483726" r:id="rId11"/>
  </p:sldLayoutIdLst>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gif"/></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475656" y="764704"/>
            <a:ext cx="6172200" cy="4176464"/>
          </a:xfrm>
        </p:spPr>
        <p:txBody>
          <a:bodyPr>
            <a:noAutofit/>
          </a:bodyPr>
          <a:lstStyle/>
          <a:p>
            <a:pPr algn="ctr" fontAlgn="auto">
              <a:spcAft>
                <a:spcPts val="0"/>
              </a:spcAft>
              <a:defRPr/>
            </a:pPr>
            <a:r>
              <a:rPr lang="en-US" sz="4400" i="1" dirty="0" smtClean="0">
                <a:solidFill>
                  <a:schemeClr val="accent3">
                    <a:lumMod val="75000"/>
                  </a:schemeClr>
                </a:solidFill>
                <a:effectLst>
                  <a:outerShdw blurRad="38100" dist="38100" dir="2700000" algn="tl">
                    <a:srgbClr val="000000">
                      <a:alpha val="43137"/>
                    </a:srgbClr>
                  </a:outerShdw>
                </a:effectLst>
                <a:latin typeface="Palatino Linotype" pitchFamily="18" charset="0"/>
              </a:rPr>
              <a:t>Las Misiones se </a:t>
            </a:r>
            <a:r>
              <a:rPr lang="en-US" sz="4400" i="1" dirty="0" err="1" smtClean="0">
                <a:solidFill>
                  <a:schemeClr val="accent3">
                    <a:lumMod val="75000"/>
                  </a:schemeClr>
                </a:solidFill>
                <a:effectLst>
                  <a:outerShdw blurRad="38100" dist="38100" dir="2700000" algn="tl">
                    <a:srgbClr val="000000">
                      <a:alpha val="43137"/>
                    </a:srgbClr>
                  </a:outerShdw>
                </a:effectLst>
                <a:latin typeface="Palatino Linotype" pitchFamily="18" charset="0"/>
              </a:rPr>
              <a:t>hacen</a:t>
            </a:r>
            <a:r>
              <a:rPr lang="en-US" sz="4400" i="1" dirty="0" smtClean="0">
                <a:solidFill>
                  <a:schemeClr val="accent3">
                    <a:lumMod val="75000"/>
                  </a:schemeClr>
                </a:solidFill>
                <a:effectLst>
                  <a:outerShdw blurRad="38100" dist="38100" dir="2700000" algn="tl">
                    <a:srgbClr val="000000">
                      <a:alpha val="43137"/>
                    </a:srgbClr>
                  </a:outerShdw>
                </a:effectLst>
                <a:latin typeface="Palatino Linotype" pitchFamily="18" charset="0"/>
              </a:rPr>
              <a:t> </a:t>
            </a:r>
            <a:br>
              <a:rPr lang="en-US" sz="4400" i="1" dirty="0" smtClean="0">
                <a:solidFill>
                  <a:schemeClr val="accent3">
                    <a:lumMod val="75000"/>
                  </a:schemeClr>
                </a:solidFill>
                <a:effectLst>
                  <a:outerShdw blurRad="38100" dist="38100" dir="2700000" algn="tl">
                    <a:srgbClr val="000000">
                      <a:alpha val="43137"/>
                    </a:srgbClr>
                  </a:outerShdw>
                </a:effectLst>
                <a:latin typeface="Palatino Linotype" pitchFamily="18" charset="0"/>
              </a:rPr>
            </a:br>
            <a:r>
              <a:rPr lang="en-US" sz="4400" i="1" dirty="0" smtClean="0">
                <a:latin typeface="Palatino Linotype" pitchFamily="18" charset="0"/>
              </a:rPr>
              <a:t>con </a:t>
            </a:r>
            <a:br>
              <a:rPr lang="en-US" sz="4400" i="1" dirty="0" smtClean="0">
                <a:latin typeface="Palatino Linotype" pitchFamily="18" charset="0"/>
              </a:rPr>
            </a:br>
            <a:r>
              <a:rPr lang="en-US" sz="4400" i="1" dirty="0" smtClean="0">
                <a:solidFill>
                  <a:schemeClr val="accent3">
                    <a:lumMod val="75000"/>
                  </a:schemeClr>
                </a:solidFill>
                <a:effectLst>
                  <a:outerShdw blurRad="38100" dist="38100" dir="2700000" algn="tl">
                    <a:srgbClr val="000000">
                      <a:alpha val="43137"/>
                    </a:srgbClr>
                  </a:outerShdw>
                </a:effectLst>
                <a:latin typeface="Palatino Linotype" pitchFamily="18" charset="0"/>
              </a:rPr>
              <a:t>los pies </a:t>
            </a:r>
            <a:r>
              <a:rPr lang="en-US" sz="4400" i="1" dirty="0" smtClean="0">
                <a:latin typeface="Palatino Linotype" pitchFamily="18" charset="0"/>
              </a:rPr>
              <a:t>de los </a:t>
            </a:r>
            <a:r>
              <a:rPr lang="en-US" sz="4400" i="1" dirty="0" err="1" smtClean="0">
                <a:latin typeface="Palatino Linotype" pitchFamily="18" charset="0"/>
              </a:rPr>
              <a:t>que</a:t>
            </a:r>
            <a:r>
              <a:rPr lang="en-US" sz="4400" i="1" dirty="0" smtClean="0">
                <a:latin typeface="Palatino Linotype" pitchFamily="18" charset="0"/>
              </a:rPr>
              <a:t> van, </a:t>
            </a:r>
            <a:br>
              <a:rPr lang="en-US" sz="4400" i="1" dirty="0" smtClean="0">
                <a:latin typeface="Palatino Linotype" pitchFamily="18" charset="0"/>
              </a:rPr>
            </a:br>
            <a:r>
              <a:rPr lang="en-US" sz="4400" i="1" dirty="0" err="1" smtClean="0">
                <a:solidFill>
                  <a:schemeClr val="accent3">
                    <a:lumMod val="75000"/>
                  </a:schemeClr>
                </a:solidFill>
                <a:effectLst>
                  <a:outerShdw blurRad="38100" dist="38100" dir="2700000" algn="tl">
                    <a:srgbClr val="000000">
                      <a:alpha val="43137"/>
                    </a:srgbClr>
                  </a:outerShdw>
                </a:effectLst>
                <a:latin typeface="Palatino Linotype" pitchFamily="18" charset="0"/>
              </a:rPr>
              <a:t>las</a:t>
            </a:r>
            <a:r>
              <a:rPr lang="en-US" sz="4400" i="1" dirty="0" smtClean="0">
                <a:solidFill>
                  <a:schemeClr val="accent3">
                    <a:lumMod val="75000"/>
                  </a:schemeClr>
                </a:solidFill>
                <a:effectLst>
                  <a:outerShdw blurRad="38100" dist="38100" dir="2700000" algn="tl">
                    <a:srgbClr val="000000">
                      <a:alpha val="43137"/>
                    </a:srgbClr>
                  </a:outerShdw>
                </a:effectLst>
                <a:latin typeface="Palatino Linotype" pitchFamily="18" charset="0"/>
              </a:rPr>
              <a:t> </a:t>
            </a:r>
            <a:r>
              <a:rPr lang="en-US" sz="4400" i="1" dirty="0" err="1" smtClean="0">
                <a:solidFill>
                  <a:schemeClr val="accent3">
                    <a:lumMod val="75000"/>
                  </a:schemeClr>
                </a:solidFill>
                <a:effectLst>
                  <a:outerShdw blurRad="38100" dist="38100" dir="2700000" algn="tl">
                    <a:srgbClr val="000000">
                      <a:alpha val="43137"/>
                    </a:srgbClr>
                  </a:outerShdw>
                </a:effectLst>
                <a:latin typeface="Palatino Linotype" pitchFamily="18" charset="0"/>
              </a:rPr>
              <a:t>rodillas</a:t>
            </a:r>
            <a:r>
              <a:rPr lang="en-US" sz="4400" i="1" dirty="0" smtClean="0">
                <a:solidFill>
                  <a:schemeClr val="accent3">
                    <a:lumMod val="75000"/>
                  </a:schemeClr>
                </a:solidFill>
                <a:effectLst>
                  <a:outerShdw blurRad="38100" dist="38100" dir="2700000" algn="tl">
                    <a:srgbClr val="000000">
                      <a:alpha val="43137"/>
                    </a:srgbClr>
                  </a:outerShdw>
                </a:effectLst>
                <a:latin typeface="Palatino Linotype" pitchFamily="18" charset="0"/>
              </a:rPr>
              <a:t> </a:t>
            </a:r>
            <a:r>
              <a:rPr lang="en-US" sz="4400" i="1" dirty="0" smtClean="0">
                <a:latin typeface="Palatino Linotype" pitchFamily="18" charset="0"/>
              </a:rPr>
              <a:t>de los </a:t>
            </a:r>
            <a:r>
              <a:rPr lang="en-US" sz="4400" i="1" dirty="0" err="1" smtClean="0">
                <a:latin typeface="Palatino Linotype" pitchFamily="18" charset="0"/>
              </a:rPr>
              <a:t>que</a:t>
            </a:r>
            <a:r>
              <a:rPr lang="en-US" sz="4400" i="1" dirty="0" smtClean="0">
                <a:latin typeface="Palatino Linotype" pitchFamily="18" charset="0"/>
              </a:rPr>
              <a:t> se </a:t>
            </a:r>
            <a:r>
              <a:rPr lang="en-US" sz="4400" i="1" dirty="0" err="1" smtClean="0">
                <a:latin typeface="Palatino Linotype" pitchFamily="18" charset="0"/>
              </a:rPr>
              <a:t>quedan</a:t>
            </a:r>
            <a:r>
              <a:rPr lang="en-US" sz="4400" i="1" dirty="0" smtClean="0">
                <a:latin typeface="Palatino Linotype" pitchFamily="18" charset="0"/>
              </a:rPr>
              <a:t> y </a:t>
            </a:r>
            <a:r>
              <a:rPr lang="en-US" sz="4400" i="1" dirty="0" err="1" smtClean="0">
                <a:latin typeface="Palatino Linotype" pitchFamily="18" charset="0"/>
              </a:rPr>
              <a:t>oran</a:t>
            </a:r>
            <a:r>
              <a:rPr lang="en-US" sz="4400" i="1" dirty="0" smtClean="0">
                <a:latin typeface="Palatino Linotype" pitchFamily="18" charset="0"/>
              </a:rPr>
              <a:t>, y </a:t>
            </a:r>
            <a:br>
              <a:rPr lang="en-US" sz="4400" i="1" dirty="0" smtClean="0">
                <a:latin typeface="Palatino Linotype" pitchFamily="18" charset="0"/>
              </a:rPr>
            </a:br>
            <a:r>
              <a:rPr lang="en-US" sz="4400" i="1" dirty="0" err="1" smtClean="0">
                <a:solidFill>
                  <a:schemeClr val="accent3">
                    <a:lumMod val="75000"/>
                  </a:schemeClr>
                </a:solidFill>
                <a:effectLst>
                  <a:outerShdw blurRad="38100" dist="38100" dir="2700000" algn="tl">
                    <a:srgbClr val="000000">
                      <a:alpha val="43137"/>
                    </a:srgbClr>
                  </a:outerShdw>
                </a:effectLst>
                <a:latin typeface="Palatino Linotype" pitchFamily="18" charset="0"/>
              </a:rPr>
              <a:t>las</a:t>
            </a:r>
            <a:r>
              <a:rPr lang="en-US" sz="4400" i="1" dirty="0" smtClean="0">
                <a:solidFill>
                  <a:schemeClr val="accent3">
                    <a:lumMod val="75000"/>
                  </a:schemeClr>
                </a:solidFill>
                <a:effectLst>
                  <a:outerShdw blurRad="38100" dist="38100" dir="2700000" algn="tl">
                    <a:srgbClr val="000000">
                      <a:alpha val="43137"/>
                    </a:srgbClr>
                  </a:outerShdw>
                </a:effectLst>
                <a:latin typeface="Palatino Linotype" pitchFamily="18" charset="0"/>
              </a:rPr>
              <a:t> </a:t>
            </a:r>
            <a:r>
              <a:rPr lang="en-US" sz="4400" i="1" dirty="0" err="1" smtClean="0">
                <a:solidFill>
                  <a:schemeClr val="accent3">
                    <a:lumMod val="75000"/>
                  </a:schemeClr>
                </a:solidFill>
                <a:effectLst>
                  <a:outerShdw blurRad="38100" dist="38100" dir="2700000" algn="tl">
                    <a:srgbClr val="000000">
                      <a:alpha val="43137"/>
                    </a:srgbClr>
                  </a:outerShdw>
                </a:effectLst>
                <a:latin typeface="Palatino Linotype" pitchFamily="18" charset="0"/>
              </a:rPr>
              <a:t>manos</a:t>
            </a:r>
            <a:r>
              <a:rPr lang="en-US" sz="4400" i="1" dirty="0" smtClean="0">
                <a:solidFill>
                  <a:schemeClr val="accent3">
                    <a:lumMod val="75000"/>
                  </a:schemeClr>
                </a:solidFill>
                <a:effectLst>
                  <a:outerShdw blurRad="38100" dist="38100" dir="2700000" algn="tl">
                    <a:srgbClr val="000000">
                      <a:alpha val="43137"/>
                    </a:srgbClr>
                  </a:outerShdw>
                </a:effectLst>
                <a:latin typeface="Palatino Linotype" pitchFamily="18" charset="0"/>
              </a:rPr>
              <a:t> </a:t>
            </a:r>
            <a:r>
              <a:rPr lang="en-US" sz="4400" i="1" dirty="0" smtClean="0">
                <a:latin typeface="Palatino Linotype" pitchFamily="18" charset="0"/>
              </a:rPr>
              <a:t>de los </a:t>
            </a:r>
            <a:r>
              <a:rPr lang="en-US" sz="4400" i="1" dirty="0" err="1" smtClean="0">
                <a:latin typeface="Palatino Linotype" pitchFamily="18" charset="0"/>
              </a:rPr>
              <a:t>que</a:t>
            </a:r>
            <a:r>
              <a:rPr lang="en-US" sz="4400" i="1" dirty="0" smtClean="0">
                <a:latin typeface="Palatino Linotype" pitchFamily="18" charset="0"/>
              </a:rPr>
              <a:t> </a:t>
            </a:r>
            <a:r>
              <a:rPr lang="en-US" sz="4400" i="1" dirty="0" err="1" smtClean="0">
                <a:latin typeface="Palatino Linotype" pitchFamily="18" charset="0"/>
              </a:rPr>
              <a:t>dan</a:t>
            </a:r>
            <a:endParaRPr lang="es-AR" sz="4000" i="1" dirty="0">
              <a:latin typeface="Palatino Linotype" pitchFamily="18" charset="0"/>
            </a:endParaRPr>
          </a:p>
        </p:txBody>
      </p:sp>
      <p:pic>
        <p:nvPicPr>
          <p:cNvPr id="5" name="4 Imagen" descr="mundo azul.bmp"/>
          <p:cNvPicPr>
            <a:picLocks noChangeAspect="1"/>
          </p:cNvPicPr>
          <p:nvPr/>
        </p:nvPicPr>
        <p:blipFill>
          <a:blip r:embed="rId3" cstate="print">
            <a:duotone>
              <a:prstClr val="black"/>
              <a:schemeClr val="accent1">
                <a:tint val="45000"/>
                <a:satMod val="400000"/>
              </a:schemeClr>
            </a:duotone>
          </a:blip>
          <a:stretch>
            <a:fillRect/>
          </a:stretch>
        </p:blipFill>
        <p:spPr>
          <a:xfrm>
            <a:off x="3923928" y="5471358"/>
            <a:ext cx="1368234" cy="1386641"/>
          </a:xfrm>
          <a:prstGeom prst="rect">
            <a:avLst/>
          </a:prstGeom>
        </p:spPr>
      </p:pic>
      <p:sp>
        <p:nvSpPr>
          <p:cNvPr id="6" name="5 CuadroTexto"/>
          <p:cNvSpPr txBox="1"/>
          <p:nvPr/>
        </p:nvSpPr>
        <p:spPr>
          <a:xfrm>
            <a:off x="5292725" y="5818317"/>
            <a:ext cx="3851275" cy="707886"/>
          </a:xfrm>
          <a:prstGeom prst="rect">
            <a:avLst/>
          </a:prstGeom>
          <a:noFill/>
        </p:spPr>
        <p:txBody>
          <a:bodyPr>
            <a:spAutoFit/>
          </a:bodyPr>
          <a:lstStyle/>
          <a:p>
            <a:pPr algn="ctr" fontAlgn="auto">
              <a:spcBef>
                <a:spcPts val="0"/>
              </a:spcBef>
              <a:spcAft>
                <a:spcPts val="0"/>
              </a:spcAft>
              <a:defRPr/>
            </a:pPr>
            <a:r>
              <a:rPr lang="es-AR" sz="2000" dirty="0" smtClean="0">
                <a:solidFill>
                  <a:schemeClr val="bg1"/>
                </a:solidFill>
                <a:effectLst>
                  <a:outerShdw blurRad="38100" dist="38100" dir="2700000" algn="tl">
                    <a:srgbClr val="000000">
                      <a:alpha val="43137"/>
                    </a:srgbClr>
                  </a:outerShdw>
                </a:effectLst>
                <a:latin typeface="+mn-lt"/>
                <a:cs typeface="+mn-cs"/>
              </a:rPr>
              <a:t>Congreso Mundial en Cancún</a:t>
            </a:r>
          </a:p>
          <a:p>
            <a:pPr algn="ctr" fontAlgn="auto">
              <a:spcBef>
                <a:spcPts val="0"/>
              </a:spcBef>
              <a:spcAft>
                <a:spcPts val="0"/>
              </a:spcAft>
              <a:defRPr/>
            </a:pPr>
            <a:r>
              <a:rPr lang="es-AR" sz="2000" i="1" dirty="0" smtClean="0">
                <a:solidFill>
                  <a:schemeClr val="bg1"/>
                </a:solidFill>
                <a:effectLst>
                  <a:outerShdw blurRad="38100" dist="38100" dir="2700000" algn="tl">
                    <a:srgbClr val="000000">
                      <a:alpha val="43137"/>
                    </a:srgbClr>
                  </a:outerShdw>
                </a:effectLst>
                <a:latin typeface="+mn-lt"/>
                <a:cs typeface="+mn-cs"/>
              </a:rPr>
              <a:t>Junio 2013</a:t>
            </a:r>
            <a:endParaRPr lang="es-AR" sz="2000" i="1" dirty="0">
              <a:solidFill>
                <a:schemeClr val="bg1"/>
              </a:solidFill>
              <a:latin typeface="+mn-lt"/>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14 Imagen" descr="espiga 2.jpg"/>
          <p:cNvPicPr>
            <a:picLocks noChangeAspect="1"/>
          </p:cNvPicPr>
          <p:nvPr/>
        </p:nvPicPr>
        <p:blipFill>
          <a:blip r:embed="rId3" cstate="print"/>
          <a:stretch>
            <a:fillRect/>
          </a:stretch>
        </p:blipFill>
        <p:spPr>
          <a:xfrm>
            <a:off x="7014946" y="4941168"/>
            <a:ext cx="2129053" cy="1916832"/>
          </a:xfrm>
          <a:prstGeom prst="rect">
            <a:avLst/>
          </a:prstGeom>
          <a:ln>
            <a:noFill/>
          </a:ln>
          <a:effectLst>
            <a:softEdge rad="112500"/>
          </a:effectLst>
        </p:spPr>
      </p:pic>
      <p:sp>
        <p:nvSpPr>
          <p:cNvPr id="2" name="1 Título"/>
          <p:cNvSpPr>
            <a:spLocks noGrp="1"/>
          </p:cNvSpPr>
          <p:nvPr>
            <p:ph type="title"/>
          </p:nvPr>
        </p:nvSpPr>
        <p:spPr>
          <a:xfrm>
            <a:off x="107504" y="0"/>
            <a:ext cx="9036496" cy="1412776"/>
          </a:xfrm>
        </p:spPr>
        <p:txBody>
          <a:bodyPr/>
          <a:lstStyle/>
          <a:p>
            <a:pPr algn="r" fontAlgn="auto">
              <a:spcAft>
                <a:spcPts val="0"/>
              </a:spcAft>
              <a:defRPr/>
            </a:pPr>
            <a:r>
              <a:rPr lang="es-AR" dirty="0" smtClean="0"/>
              <a:t>    HERMOSAS RODILLAS</a:t>
            </a:r>
            <a:r>
              <a:rPr lang="es-AR" dirty="0" smtClean="0">
                <a:latin typeface="Palatino Linotype" pitchFamily="18" charset="0"/>
              </a:rPr>
              <a:t/>
            </a:r>
            <a:br>
              <a:rPr lang="es-AR" dirty="0" smtClean="0">
                <a:latin typeface="Palatino Linotype" pitchFamily="18" charset="0"/>
              </a:rPr>
            </a:br>
            <a:r>
              <a:rPr lang="es-AR" sz="2800" i="1" dirty="0" smtClean="0">
                <a:latin typeface="Palatino Linotype" pitchFamily="18" charset="0"/>
              </a:rPr>
              <a:t>“Las rodillas de los que quedan y oran …”</a:t>
            </a:r>
            <a:endParaRPr lang="es-AR" sz="2800" i="1" dirty="0">
              <a:latin typeface="Palatino Linotype" pitchFamily="18" charset="0"/>
            </a:endParaRPr>
          </a:p>
        </p:txBody>
      </p:sp>
      <p:sp>
        <p:nvSpPr>
          <p:cNvPr id="10" name="9 CuadroTexto"/>
          <p:cNvSpPr txBox="1"/>
          <p:nvPr/>
        </p:nvSpPr>
        <p:spPr>
          <a:xfrm>
            <a:off x="0" y="6365875"/>
            <a:ext cx="2484438" cy="523220"/>
          </a:xfrm>
          <a:prstGeom prst="rect">
            <a:avLst/>
          </a:prstGeom>
          <a:noFill/>
        </p:spPr>
        <p:txBody>
          <a:bodyPr>
            <a:spAutoFit/>
          </a:bodyPr>
          <a:lstStyle/>
          <a:p>
            <a:r>
              <a:rPr lang="es-AR" sz="1400" dirty="0" smtClean="0">
                <a:solidFill>
                  <a:srgbClr val="D9D9D9"/>
                </a:solidFill>
                <a:effectLst>
                  <a:outerShdw blurRad="38100" dist="38100" dir="2700000" algn="tl">
                    <a:srgbClr val="C0C0C0"/>
                  </a:outerShdw>
                </a:effectLst>
                <a:latin typeface="Arial Narrow" pitchFamily="34" charset="0"/>
              </a:rPr>
              <a:t>Congreso Mundial en Cancún</a:t>
            </a:r>
          </a:p>
          <a:p>
            <a:r>
              <a:rPr lang="es-AR" sz="1400" dirty="0" smtClean="0">
                <a:solidFill>
                  <a:srgbClr val="D9D9D9"/>
                </a:solidFill>
                <a:effectLst>
                  <a:outerShdw blurRad="38100" dist="38100" dir="2700000" algn="tl">
                    <a:srgbClr val="C0C0C0"/>
                  </a:outerShdw>
                </a:effectLst>
                <a:latin typeface="Arial Narrow" pitchFamily="34" charset="0"/>
              </a:rPr>
              <a:t>Junio 2013</a:t>
            </a:r>
            <a:endParaRPr lang="es-AR" sz="1200" dirty="0">
              <a:solidFill>
                <a:srgbClr val="D9D9D9"/>
              </a:solidFill>
              <a:effectLst>
                <a:outerShdw blurRad="38100" dist="38100" dir="2700000" algn="tl">
                  <a:srgbClr val="C0C0C0"/>
                </a:outerShdw>
              </a:effectLst>
              <a:latin typeface="Arial Narrow" pitchFamily="34" charset="0"/>
            </a:endParaRPr>
          </a:p>
        </p:txBody>
      </p:sp>
      <p:pic>
        <p:nvPicPr>
          <p:cNvPr id="9" name="8 Imagen" descr="hombre orando.jpg"/>
          <p:cNvPicPr>
            <a:picLocks noChangeAspect="1"/>
          </p:cNvPicPr>
          <p:nvPr/>
        </p:nvPicPr>
        <p:blipFill>
          <a:blip r:embed="rId4" cstate="print"/>
          <a:stretch>
            <a:fillRect/>
          </a:stretch>
        </p:blipFill>
        <p:spPr>
          <a:xfrm>
            <a:off x="0" y="0"/>
            <a:ext cx="2114479" cy="145370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cxnSp>
        <p:nvCxnSpPr>
          <p:cNvPr id="14" name="13 Conector recto"/>
          <p:cNvCxnSpPr/>
          <p:nvPr/>
        </p:nvCxnSpPr>
        <p:spPr>
          <a:xfrm>
            <a:off x="2051050" y="1557338"/>
            <a:ext cx="7092950" cy="0"/>
          </a:xfrm>
          <a:prstGeom prst="line">
            <a:avLst/>
          </a:prstGeom>
        </p:spPr>
        <p:style>
          <a:lnRef idx="3">
            <a:schemeClr val="accent2"/>
          </a:lnRef>
          <a:fillRef idx="0">
            <a:schemeClr val="accent2"/>
          </a:fillRef>
          <a:effectRef idx="2">
            <a:schemeClr val="accent2"/>
          </a:effectRef>
          <a:fontRef idx="minor">
            <a:schemeClr val="tx1"/>
          </a:fontRef>
        </p:style>
      </p:cxnSp>
      <p:sp>
        <p:nvSpPr>
          <p:cNvPr id="8" name="7 Rectángulo"/>
          <p:cNvSpPr/>
          <p:nvPr/>
        </p:nvSpPr>
        <p:spPr>
          <a:xfrm>
            <a:off x="395288" y="1557338"/>
            <a:ext cx="8424862" cy="646112"/>
          </a:xfrm>
          <a:prstGeom prst="rect">
            <a:avLst/>
          </a:prstGeom>
        </p:spPr>
        <p:txBody>
          <a:bodyPr>
            <a:spAutoFit/>
          </a:bodyPr>
          <a:lstStyle/>
          <a:p>
            <a:pPr algn="ctr" fontAlgn="auto">
              <a:spcBef>
                <a:spcPts val="0"/>
              </a:spcBef>
              <a:spcAft>
                <a:spcPts val="0"/>
              </a:spcAft>
              <a:defRPr/>
            </a:pPr>
            <a:endParaRPr lang="en-US" dirty="0">
              <a:latin typeface="+mn-lt"/>
              <a:cs typeface="+mn-cs"/>
            </a:endParaRPr>
          </a:p>
          <a:p>
            <a:pPr algn="ctr" fontAlgn="auto">
              <a:spcBef>
                <a:spcPts val="0"/>
              </a:spcBef>
              <a:spcAft>
                <a:spcPts val="0"/>
              </a:spcAft>
              <a:defRPr/>
            </a:pPr>
            <a:r>
              <a:rPr lang="en-US" dirty="0">
                <a:latin typeface="+mn-lt"/>
                <a:cs typeface="+mn-cs"/>
              </a:rPr>
              <a:t> </a:t>
            </a:r>
            <a:endParaRPr lang="es-AR" sz="2400" b="1" dirty="0">
              <a:solidFill>
                <a:srgbClr val="C00000"/>
              </a:solidFill>
              <a:effectLst>
                <a:outerShdw blurRad="38100" dist="38100" dir="2700000" algn="tl">
                  <a:srgbClr val="000000">
                    <a:alpha val="43137"/>
                  </a:srgbClr>
                </a:outerShdw>
              </a:effectLst>
              <a:latin typeface="+mn-lt"/>
              <a:cs typeface="+mn-cs"/>
            </a:endParaRPr>
          </a:p>
        </p:txBody>
      </p:sp>
      <p:sp>
        <p:nvSpPr>
          <p:cNvPr id="21505" name="Rectangle 1"/>
          <p:cNvSpPr>
            <a:spLocks noChangeArrowheads="1"/>
          </p:cNvSpPr>
          <p:nvPr/>
        </p:nvSpPr>
        <p:spPr bwMode="auto">
          <a:xfrm>
            <a:off x="0" y="199675"/>
            <a:ext cx="8893175" cy="7109639"/>
          </a:xfrm>
          <a:prstGeom prst="rect">
            <a:avLst/>
          </a:prstGeom>
          <a:noFill/>
          <a:ln w="9525">
            <a:noFill/>
            <a:miter lim="800000"/>
            <a:headEnd/>
            <a:tailEnd/>
          </a:ln>
          <a:effectLst/>
        </p:spPr>
        <p:txBody>
          <a:bodyPr wrap="square" anchor="ctr">
            <a:spAutoFit/>
          </a:bodyPr>
          <a:lstStyle/>
          <a:p>
            <a:pPr algn="ctr">
              <a:buFont typeface="Wingdings" pitchFamily="2" charset="2"/>
              <a:buChar char="§"/>
              <a:defRPr/>
            </a:pPr>
            <a:endParaRPr lang="en-US" sz="2800" b="1" dirty="0" smtClean="0">
              <a:effectLst>
                <a:outerShdw blurRad="38100" dist="38100" dir="2700000" algn="tl">
                  <a:srgbClr val="000000">
                    <a:alpha val="43137"/>
                  </a:srgbClr>
                </a:outerShdw>
              </a:effectLst>
              <a:latin typeface="Palatino Linotype" pitchFamily="18" charset="0"/>
              <a:ea typeface="Times New Roman" pitchFamily="18" charset="0"/>
              <a:cs typeface="Arial" pitchFamily="34" charset="0"/>
            </a:endParaRPr>
          </a:p>
          <a:p>
            <a:pPr algn="ctr">
              <a:buFont typeface="Wingdings" pitchFamily="2" charset="2"/>
              <a:buChar char="§"/>
              <a:defRPr/>
            </a:pPr>
            <a:endParaRPr lang="en-US" sz="2800" b="1" dirty="0">
              <a:effectLst>
                <a:outerShdw blurRad="38100" dist="38100" dir="2700000" algn="tl">
                  <a:srgbClr val="000000">
                    <a:alpha val="43137"/>
                  </a:srgbClr>
                </a:outerShdw>
              </a:effectLst>
              <a:latin typeface="Palatino Linotype" pitchFamily="18" charset="0"/>
              <a:ea typeface="Times New Roman" pitchFamily="18" charset="0"/>
              <a:cs typeface="Arial" pitchFamily="34" charset="0"/>
            </a:endParaRPr>
          </a:p>
          <a:p>
            <a:pPr algn="ctr">
              <a:buFont typeface="Wingdings" pitchFamily="2" charset="2"/>
              <a:buChar char="§"/>
              <a:defRPr/>
            </a:pPr>
            <a:endParaRPr lang="en-US" sz="2800" b="1" dirty="0" smtClean="0">
              <a:effectLst>
                <a:outerShdw blurRad="38100" dist="38100" dir="2700000" algn="tl">
                  <a:srgbClr val="000000">
                    <a:alpha val="43137"/>
                  </a:srgbClr>
                </a:outerShdw>
              </a:effectLst>
              <a:latin typeface="Palatino Linotype" pitchFamily="18" charset="0"/>
              <a:ea typeface="Times New Roman" pitchFamily="18" charset="0"/>
              <a:cs typeface="Arial" pitchFamily="34" charset="0"/>
            </a:endParaRPr>
          </a:p>
          <a:p>
            <a:pPr algn="ctr">
              <a:buFont typeface="Wingdings" pitchFamily="2" charset="2"/>
              <a:buChar char="§"/>
              <a:defRPr/>
            </a:pPr>
            <a:r>
              <a:rPr lang="en-US" sz="2800" b="1" dirty="0" smtClean="0">
                <a:effectLst>
                  <a:outerShdw blurRad="38100" dist="38100" dir="2700000" algn="tl">
                    <a:srgbClr val="000000">
                      <a:alpha val="43137"/>
                    </a:srgbClr>
                  </a:outerShdw>
                </a:effectLst>
                <a:latin typeface="Palatino Linotype" pitchFamily="18" charset="0"/>
                <a:ea typeface="Times New Roman" pitchFamily="18" charset="0"/>
                <a:cs typeface="Arial" pitchFamily="34" charset="0"/>
              </a:rPr>
              <a:t> </a:t>
            </a:r>
            <a:r>
              <a:rPr lang="es-AR" sz="2800" b="1" dirty="0" smtClean="0">
                <a:effectLst>
                  <a:outerShdw blurRad="38100" dist="38100" dir="2700000" algn="tl">
                    <a:srgbClr val="000000">
                      <a:alpha val="43137"/>
                    </a:srgbClr>
                  </a:outerShdw>
                </a:effectLst>
                <a:latin typeface="Palatino Linotype" pitchFamily="18" charset="0"/>
                <a:ea typeface="Times New Roman" pitchFamily="18" charset="0"/>
                <a:cs typeface="Arial" pitchFamily="34" charset="0"/>
              </a:rPr>
              <a:t>La Biblia nos dice que hay escasez de trabajadores. </a:t>
            </a:r>
          </a:p>
          <a:p>
            <a:pPr algn="ctr">
              <a:buFont typeface="Wingdings" pitchFamily="2" charset="2"/>
              <a:buChar char="§"/>
              <a:defRPr/>
            </a:pPr>
            <a:r>
              <a:rPr lang="es-AR" sz="2800" b="1" dirty="0" smtClean="0">
                <a:effectLst>
                  <a:outerShdw blurRad="38100" dist="38100" dir="2700000" algn="tl">
                    <a:srgbClr val="000000">
                      <a:alpha val="43137"/>
                    </a:srgbClr>
                  </a:outerShdw>
                </a:effectLst>
                <a:latin typeface="Palatino Linotype" pitchFamily="18" charset="0"/>
                <a:ea typeface="Times New Roman" pitchFamily="18" charset="0"/>
                <a:cs typeface="Arial" pitchFamily="34" charset="0"/>
              </a:rPr>
              <a:t> También hay una escasez de intercesores, de personas que están en la brecha. </a:t>
            </a:r>
          </a:p>
          <a:p>
            <a:pPr algn="ctr">
              <a:defRPr/>
            </a:pPr>
            <a:endParaRPr lang="es-AR" sz="1400" b="1" dirty="0" smtClean="0">
              <a:solidFill>
                <a:srgbClr val="C00000"/>
              </a:solidFill>
              <a:effectLst>
                <a:outerShdw blurRad="38100" dist="38100" dir="2700000" algn="tl">
                  <a:srgbClr val="000000">
                    <a:alpha val="43137"/>
                  </a:srgbClr>
                </a:outerShdw>
              </a:effectLst>
              <a:latin typeface="Palatino Linotype" pitchFamily="18" charset="0"/>
              <a:ea typeface="Times New Roman" pitchFamily="18" charset="0"/>
              <a:cs typeface="Arial" pitchFamily="34" charset="0"/>
            </a:endParaRPr>
          </a:p>
          <a:p>
            <a:pPr algn="ctr">
              <a:defRPr/>
            </a:pPr>
            <a:r>
              <a:rPr lang="es-AR" sz="2800" b="1" dirty="0" smtClean="0">
                <a:solidFill>
                  <a:srgbClr val="C00000"/>
                </a:solidFill>
                <a:effectLst>
                  <a:outerShdw blurRad="38100" dist="38100" dir="2700000" algn="tl">
                    <a:srgbClr val="000000">
                      <a:alpha val="43137"/>
                    </a:srgbClr>
                  </a:outerShdw>
                </a:effectLst>
                <a:latin typeface="Palatino Linotype" pitchFamily="18" charset="0"/>
                <a:ea typeface="Times New Roman" pitchFamily="18" charset="0"/>
                <a:cs typeface="Arial" pitchFamily="34" charset="0"/>
              </a:rPr>
              <a:t>Que el Señor pueda decir, </a:t>
            </a:r>
            <a:r>
              <a:rPr lang="es-AR" sz="2800" b="1" i="1" dirty="0" smtClean="0">
                <a:solidFill>
                  <a:srgbClr val="C00000"/>
                </a:solidFill>
                <a:effectLst>
                  <a:outerShdw blurRad="38100" dist="38100" dir="2700000" algn="tl">
                    <a:srgbClr val="000000">
                      <a:alpha val="43137"/>
                    </a:srgbClr>
                  </a:outerShdw>
                </a:effectLst>
                <a:latin typeface="Palatino Linotype" pitchFamily="18" charset="0"/>
                <a:ea typeface="Times New Roman" pitchFamily="18" charset="0"/>
                <a:cs typeface="Arial" pitchFamily="34" charset="0"/>
              </a:rPr>
              <a:t>“ Busque alrededor del mundo en las iglesias de las Asambleas de Dios, y encontré a muchos en la brecha.”</a:t>
            </a:r>
          </a:p>
          <a:p>
            <a:pPr algn="ctr">
              <a:defRPr/>
            </a:pPr>
            <a:endParaRPr lang="es-AR" sz="2800" b="1" dirty="0">
              <a:solidFill>
                <a:srgbClr val="C00000"/>
              </a:solidFill>
              <a:effectLst>
                <a:outerShdw blurRad="38100" dist="38100" dir="2700000" algn="tl">
                  <a:srgbClr val="000000">
                    <a:alpha val="43137"/>
                  </a:srgbClr>
                </a:outerShdw>
              </a:effectLst>
              <a:latin typeface="Palatino Linotype" pitchFamily="18" charset="0"/>
              <a:cs typeface="Arial" pitchFamily="34" charset="0"/>
            </a:endParaRPr>
          </a:p>
          <a:p>
            <a:pPr eaLnBrk="0" hangingPunct="0">
              <a:defRPr/>
            </a:pPr>
            <a:r>
              <a:rPr lang="es-AR" sz="3600" b="1" dirty="0" smtClean="0">
                <a:solidFill>
                  <a:srgbClr val="D6A300"/>
                </a:solidFill>
                <a:effectLst>
                  <a:outerShdw blurRad="38100" dist="38100" dir="2700000" algn="tl">
                    <a:srgbClr val="000000">
                      <a:alpha val="43137"/>
                    </a:srgbClr>
                  </a:outerShdw>
                </a:effectLst>
                <a:latin typeface="Palatino Linotype" pitchFamily="18" charset="0"/>
                <a:ea typeface="Times New Roman" pitchFamily="18" charset="0"/>
                <a:cs typeface="Arial" pitchFamily="34" charset="0"/>
              </a:rPr>
              <a:t>¡Señor, levanta muchos </a:t>
            </a:r>
          </a:p>
          <a:p>
            <a:pPr eaLnBrk="0" hangingPunct="0">
              <a:defRPr/>
            </a:pPr>
            <a:r>
              <a:rPr lang="es-AR" sz="3600" b="1" dirty="0" smtClean="0">
                <a:solidFill>
                  <a:srgbClr val="D6A300"/>
                </a:solidFill>
                <a:effectLst>
                  <a:outerShdw blurRad="38100" dist="38100" dir="2700000" algn="tl">
                    <a:srgbClr val="000000">
                      <a:alpha val="43137"/>
                    </a:srgbClr>
                  </a:outerShdw>
                </a:effectLst>
                <a:latin typeface="Palatino Linotype" pitchFamily="18" charset="0"/>
                <a:ea typeface="Times New Roman" pitchFamily="18" charset="0"/>
                <a:cs typeface="Arial" pitchFamily="34" charset="0"/>
              </a:rPr>
              <a:t>intercesores para la cosecha de </a:t>
            </a:r>
          </a:p>
          <a:p>
            <a:pPr eaLnBrk="0" hangingPunct="0">
              <a:defRPr/>
            </a:pPr>
            <a:r>
              <a:rPr lang="es-AR" sz="3600" b="1" dirty="0" smtClean="0">
                <a:solidFill>
                  <a:srgbClr val="D6A300"/>
                </a:solidFill>
                <a:effectLst>
                  <a:outerShdw blurRad="38100" dist="38100" dir="2700000" algn="tl">
                    <a:srgbClr val="000000">
                      <a:alpha val="43137"/>
                    </a:srgbClr>
                  </a:outerShdw>
                </a:effectLst>
                <a:latin typeface="Palatino Linotype" pitchFamily="18" charset="0"/>
                <a:ea typeface="Times New Roman" pitchFamily="18" charset="0"/>
                <a:cs typeface="Arial" pitchFamily="34" charset="0"/>
              </a:rPr>
              <a:t>		los campos del mundo!</a:t>
            </a:r>
          </a:p>
          <a:p>
            <a:pPr eaLnBrk="0" hangingPunct="0">
              <a:defRPr/>
            </a:pPr>
            <a:endParaRPr lang="en-US" sz="3600" b="1" dirty="0" smtClean="0">
              <a:solidFill>
                <a:srgbClr val="D6A300"/>
              </a:solidFill>
              <a:effectLst>
                <a:outerShdw blurRad="38100" dist="38100" dir="2700000" algn="tl">
                  <a:srgbClr val="000000">
                    <a:alpha val="43137"/>
                  </a:srgbClr>
                </a:outerShdw>
              </a:effectLst>
              <a:latin typeface="Palatino Linotype" pitchFamily="18" charset="0"/>
              <a:ea typeface="Times New Roman" pitchFamily="18" charset="0"/>
              <a:cs typeface="Arial" pitchFamily="34" charset="0"/>
            </a:endParaRPr>
          </a:p>
          <a:p>
            <a:pPr eaLnBrk="0" hangingPunct="0">
              <a:defRPr/>
            </a:pPr>
            <a:endParaRPr lang="es-AR"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nodeType="clickEffect">
                                  <p:stCondLst>
                                    <p:cond delay="0"/>
                                  </p:stCondLst>
                                  <p:childTnLst>
                                    <p:set>
                                      <p:cBhvr>
                                        <p:cTn id="6" dur="1" fill="hold">
                                          <p:stCondLst>
                                            <p:cond delay="0"/>
                                          </p:stCondLst>
                                        </p:cTn>
                                        <p:tgtEl>
                                          <p:spTgt spid="21505">
                                            <p:txEl>
                                              <p:pRg st="3" end="3"/>
                                            </p:txEl>
                                          </p:spTgt>
                                        </p:tgtEl>
                                        <p:attrNameLst>
                                          <p:attrName>style.visibility</p:attrName>
                                        </p:attrNameLst>
                                      </p:cBhvr>
                                      <p:to>
                                        <p:strVal val="visible"/>
                                      </p:to>
                                    </p:set>
                                    <p:anim calcmode="lin" valueType="num">
                                      <p:cBhvr>
                                        <p:cTn id="7" dur="1000" fill="hold"/>
                                        <p:tgtEl>
                                          <p:spTgt spid="21505">
                                            <p:txEl>
                                              <p:pRg st="3" end="3"/>
                                            </p:txEl>
                                          </p:spTgt>
                                        </p:tgtEl>
                                        <p:attrNameLst>
                                          <p:attrName>ppt_w</p:attrName>
                                        </p:attrNameLst>
                                      </p:cBhvr>
                                      <p:tavLst>
                                        <p:tav tm="0">
                                          <p:val>
                                            <p:strVal val="#ppt_w*0.05"/>
                                          </p:val>
                                        </p:tav>
                                        <p:tav tm="100000">
                                          <p:val>
                                            <p:strVal val="#ppt_w"/>
                                          </p:val>
                                        </p:tav>
                                      </p:tavLst>
                                    </p:anim>
                                    <p:anim calcmode="lin" valueType="num">
                                      <p:cBhvr>
                                        <p:cTn id="8" dur="1000" fill="hold"/>
                                        <p:tgtEl>
                                          <p:spTgt spid="21505">
                                            <p:txEl>
                                              <p:pRg st="3" end="3"/>
                                            </p:txEl>
                                          </p:spTgt>
                                        </p:tgtEl>
                                        <p:attrNameLst>
                                          <p:attrName>ppt_h</p:attrName>
                                        </p:attrNameLst>
                                      </p:cBhvr>
                                      <p:tavLst>
                                        <p:tav tm="0">
                                          <p:val>
                                            <p:strVal val="#ppt_h"/>
                                          </p:val>
                                        </p:tav>
                                        <p:tav tm="100000">
                                          <p:val>
                                            <p:strVal val="#ppt_h"/>
                                          </p:val>
                                        </p:tav>
                                      </p:tavLst>
                                    </p:anim>
                                    <p:anim calcmode="lin" valueType="num">
                                      <p:cBhvr>
                                        <p:cTn id="9" dur="1000" fill="hold"/>
                                        <p:tgtEl>
                                          <p:spTgt spid="21505">
                                            <p:txEl>
                                              <p:pRg st="3" end="3"/>
                                            </p:txEl>
                                          </p:spTgt>
                                        </p:tgtEl>
                                        <p:attrNameLst>
                                          <p:attrName>ppt_x</p:attrName>
                                        </p:attrNameLst>
                                      </p:cBhvr>
                                      <p:tavLst>
                                        <p:tav tm="0">
                                          <p:val>
                                            <p:strVal val="#ppt_x-.2"/>
                                          </p:val>
                                        </p:tav>
                                        <p:tav tm="100000">
                                          <p:val>
                                            <p:strVal val="#ppt_x"/>
                                          </p:val>
                                        </p:tav>
                                      </p:tavLst>
                                    </p:anim>
                                    <p:anim calcmode="lin" valueType="num">
                                      <p:cBhvr>
                                        <p:cTn id="10" dur="1000" fill="hold"/>
                                        <p:tgtEl>
                                          <p:spTgt spid="21505">
                                            <p:txEl>
                                              <p:pRg st="3" end="3"/>
                                            </p:txEl>
                                          </p:spTgt>
                                        </p:tgtEl>
                                        <p:attrNameLst>
                                          <p:attrName>ppt_y</p:attrName>
                                        </p:attrNameLst>
                                      </p:cBhvr>
                                      <p:tavLst>
                                        <p:tav tm="0">
                                          <p:val>
                                            <p:strVal val="#ppt_y"/>
                                          </p:val>
                                        </p:tav>
                                        <p:tav tm="100000">
                                          <p:val>
                                            <p:strVal val="#ppt_y"/>
                                          </p:val>
                                        </p:tav>
                                      </p:tavLst>
                                    </p:anim>
                                    <p:animEffect transition="in" filter="fade">
                                      <p:cBhvr>
                                        <p:cTn id="11" dur="1000"/>
                                        <p:tgtEl>
                                          <p:spTgt spid="21505">
                                            <p:txEl>
                                              <p:pRg st="3" end="3"/>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nodeType="clickEffect">
                                  <p:stCondLst>
                                    <p:cond delay="0"/>
                                  </p:stCondLst>
                                  <p:childTnLst>
                                    <p:set>
                                      <p:cBhvr>
                                        <p:cTn id="15" dur="1" fill="hold">
                                          <p:stCondLst>
                                            <p:cond delay="0"/>
                                          </p:stCondLst>
                                        </p:cTn>
                                        <p:tgtEl>
                                          <p:spTgt spid="21505">
                                            <p:txEl>
                                              <p:pRg st="4" end="4"/>
                                            </p:txEl>
                                          </p:spTgt>
                                        </p:tgtEl>
                                        <p:attrNameLst>
                                          <p:attrName>style.visibility</p:attrName>
                                        </p:attrNameLst>
                                      </p:cBhvr>
                                      <p:to>
                                        <p:strVal val="visible"/>
                                      </p:to>
                                    </p:set>
                                    <p:anim calcmode="lin" valueType="num">
                                      <p:cBhvr>
                                        <p:cTn id="16" dur="2000" fill="hold"/>
                                        <p:tgtEl>
                                          <p:spTgt spid="21505">
                                            <p:txEl>
                                              <p:pRg st="4" end="4"/>
                                            </p:txEl>
                                          </p:spTgt>
                                        </p:tgtEl>
                                        <p:attrNameLst>
                                          <p:attrName>ppt_w</p:attrName>
                                        </p:attrNameLst>
                                      </p:cBhvr>
                                      <p:tavLst>
                                        <p:tav tm="0">
                                          <p:val>
                                            <p:strVal val="#ppt_w*0.05"/>
                                          </p:val>
                                        </p:tav>
                                        <p:tav tm="100000">
                                          <p:val>
                                            <p:strVal val="#ppt_w"/>
                                          </p:val>
                                        </p:tav>
                                      </p:tavLst>
                                    </p:anim>
                                    <p:anim calcmode="lin" valueType="num">
                                      <p:cBhvr>
                                        <p:cTn id="17" dur="2000" fill="hold"/>
                                        <p:tgtEl>
                                          <p:spTgt spid="21505">
                                            <p:txEl>
                                              <p:pRg st="4" end="4"/>
                                            </p:txEl>
                                          </p:spTgt>
                                        </p:tgtEl>
                                        <p:attrNameLst>
                                          <p:attrName>ppt_h</p:attrName>
                                        </p:attrNameLst>
                                      </p:cBhvr>
                                      <p:tavLst>
                                        <p:tav tm="0">
                                          <p:val>
                                            <p:strVal val="#ppt_h"/>
                                          </p:val>
                                        </p:tav>
                                        <p:tav tm="100000">
                                          <p:val>
                                            <p:strVal val="#ppt_h"/>
                                          </p:val>
                                        </p:tav>
                                      </p:tavLst>
                                    </p:anim>
                                    <p:anim calcmode="lin" valueType="num">
                                      <p:cBhvr>
                                        <p:cTn id="18" dur="2000" fill="hold"/>
                                        <p:tgtEl>
                                          <p:spTgt spid="21505">
                                            <p:txEl>
                                              <p:pRg st="4" end="4"/>
                                            </p:txEl>
                                          </p:spTgt>
                                        </p:tgtEl>
                                        <p:attrNameLst>
                                          <p:attrName>ppt_x</p:attrName>
                                        </p:attrNameLst>
                                      </p:cBhvr>
                                      <p:tavLst>
                                        <p:tav tm="0">
                                          <p:val>
                                            <p:strVal val="#ppt_x-.2"/>
                                          </p:val>
                                        </p:tav>
                                        <p:tav tm="100000">
                                          <p:val>
                                            <p:strVal val="#ppt_x"/>
                                          </p:val>
                                        </p:tav>
                                      </p:tavLst>
                                    </p:anim>
                                    <p:anim calcmode="lin" valueType="num">
                                      <p:cBhvr>
                                        <p:cTn id="19" dur="2000" fill="hold"/>
                                        <p:tgtEl>
                                          <p:spTgt spid="21505">
                                            <p:txEl>
                                              <p:pRg st="4" end="4"/>
                                            </p:txEl>
                                          </p:spTgt>
                                        </p:tgtEl>
                                        <p:attrNameLst>
                                          <p:attrName>ppt_y</p:attrName>
                                        </p:attrNameLst>
                                      </p:cBhvr>
                                      <p:tavLst>
                                        <p:tav tm="0">
                                          <p:val>
                                            <p:strVal val="#ppt_y"/>
                                          </p:val>
                                        </p:tav>
                                        <p:tav tm="100000">
                                          <p:val>
                                            <p:strVal val="#ppt_y"/>
                                          </p:val>
                                        </p:tav>
                                      </p:tavLst>
                                    </p:anim>
                                    <p:animEffect transition="in" filter="fade">
                                      <p:cBhvr>
                                        <p:cTn id="20" dur="2000"/>
                                        <p:tgtEl>
                                          <p:spTgt spid="21505">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nodeType="clickEffect">
                                  <p:stCondLst>
                                    <p:cond delay="0"/>
                                  </p:stCondLst>
                                  <p:childTnLst>
                                    <p:set>
                                      <p:cBhvr>
                                        <p:cTn id="24" dur="1" fill="hold">
                                          <p:stCondLst>
                                            <p:cond delay="0"/>
                                          </p:stCondLst>
                                        </p:cTn>
                                        <p:tgtEl>
                                          <p:spTgt spid="21505">
                                            <p:txEl>
                                              <p:pRg st="6" end="6"/>
                                            </p:txEl>
                                          </p:spTgt>
                                        </p:tgtEl>
                                        <p:attrNameLst>
                                          <p:attrName>style.visibility</p:attrName>
                                        </p:attrNameLst>
                                      </p:cBhvr>
                                      <p:to>
                                        <p:strVal val="visible"/>
                                      </p:to>
                                    </p:set>
                                    <p:anim calcmode="lin" valueType="num">
                                      <p:cBhvr>
                                        <p:cTn id="25" dur="1000" fill="hold"/>
                                        <p:tgtEl>
                                          <p:spTgt spid="21505">
                                            <p:txEl>
                                              <p:pRg st="6" end="6"/>
                                            </p:txEl>
                                          </p:spTgt>
                                        </p:tgtEl>
                                        <p:attrNameLst>
                                          <p:attrName>ppt_w</p:attrName>
                                        </p:attrNameLst>
                                      </p:cBhvr>
                                      <p:tavLst>
                                        <p:tav tm="0">
                                          <p:val>
                                            <p:strVal val="#ppt_w*0.05"/>
                                          </p:val>
                                        </p:tav>
                                        <p:tav tm="100000">
                                          <p:val>
                                            <p:strVal val="#ppt_w"/>
                                          </p:val>
                                        </p:tav>
                                      </p:tavLst>
                                    </p:anim>
                                    <p:anim calcmode="lin" valueType="num">
                                      <p:cBhvr>
                                        <p:cTn id="26" dur="1000" fill="hold"/>
                                        <p:tgtEl>
                                          <p:spTgt spid="21505">
                                            <p:txEl>
                                              <p:pRg st="6" end="6"/>
                                            </p:txEl>
                                          </p:spTgt>
                                        </p:tgtEl>
                                        <p:attrNameLst>
                                          <p:attrName>ppt_h</p:attrName>
                                        </p:attrNameLst>
                                      </p:cBhvr>
                                      <p:tavLst>
                                        <p:tav tm="0">
                                          <p:val>
                                            <p:strVal val="#ppt_h"/>
                                          </p:val>
                                        </p:tav>
                                        <p:tav tm="100000">
                                          <p:val>
                                            <p:strVal val="#ppt_h"/>
                                          </p:val>
                                        </p:tav>
                                      </p:tavLst>
                                    </p:anim>
                                    <p:anim calcmode="lin" valueType="num">
                                      <p:cBhvr>
                                        <p:cTn id="27" dur="1000" fill="hold"/>
                                        <p:tgtEl>
                                          <p:spTgt spid="21505">
                                            <p:txEl>
                                              <p:pRg st="6" end="6"/>
                                            </p:txEl>
                                          </p:spTgt>
                                        </p:tgtEl>
                                        <p:attrNameLst>
                                          <p:attrName>ppt_x</p:attrName>
                                        </p:attrNameLst>
                                      </p:cBhvr>
                                      <p:tavLst>
                                        <p:tav tm="0">
                                          <p:val>
                                            <p:strVal val="#ppt_x-.2"/>
                                          </p:val>
                                        </p:tav>
                                        <p:tav tm="100000">
                                          <p:val>
                                            <p:strVal val="#ppt_x"/>
                                          </p:val>
                                        </p:tav>
                                      </p:tavLst>
                                    </p:anim>
                                    <p:anim calcmode="lin" valueType="num">
                                      <p:cBhvr>
                                        <p:cTn id="28" dur="1000" fill="hold"/>
                                        <p:tgtEl>
                                          <p:spTgt spid="21505">
                                            <p:txEl>
                                              <p:pRg st="6" end="6"/>
                                            </p:txEl>
                                          </p:spTgt>
                                        </p:tgtEl>
                                        <p:attrNameLst>
                                          <p:attrName>ppt_y</p:attrName>
                                        </p:attrNameLst>
                                      </p:cBhvr>
                                      <p:tavLst>
                                        <p:tav tm="0">
                                          <p:val>
                                            <p:strVal val="#ppt_y"/>
                                          </p:val>
                                        </p:tav>
                                        <p:tav tm="100000">
                                          <p:val>
                                            <p:strVal val="#ppt_y"/>
                                          </p:val>
                                        </p:tav>
                                      </p:tavLst>
                                    </p:anim>
                                    <p:animEffect transition="in" filter="fade">
                                      <p:cBhvr>
                                        <p:cTn id="29" dur="1000"/>
                                        <p:tgtEl>
                                          <p:spTgt spid="21505">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nodeType="clickEffect">
                                  <p:stCondLst>
                                    <p:cond delay="0"/>
                                  </p:stCondLst>
                                  <p:childTnLst>
                                    <p:set>
                                      <p:cBhvr>
                                        <p:cTn id="33" dur="1" fill="hold">
                                          <p:stCondLst>
                                            <p:cond delay="0"/>
                                          </p:stCondLst>
                                        </p:cTn>
                                        <p:tgtEl>
                                          <p:spTgt spid="21505">
                                            <p:txEl>
                                              <p:pRg st="8" end="8"/>
                                            </p:txEl>
                                          </p:spTgt>
                                        </p:tgtEl>
                                        <p:attrNameLst>
                                          <p:attrName>style.visibility</p:attrName>
                                        </p:attrNameLst>
                                      </p:cBhvr>
                                      <p:to>
                                        <p:strVal val="visible"/>
                                      </p:to>
                                    </p:set>
                                    <p:anim calcmode="lin" valueType="num">
                                      <p:cBhvr>
                                        <p:cTn id="34" dur="500" fill="hold"/>
                                        <p:tgtEl>
                                          <p:spTgt spid="21505">
                                            <p:txEl>
                                              <p:pRg st="8" end="8"/>
                                            </p:txEl>
                                          </p:spTgt>
                                        </p:tgtEl>
                                        <p:attrNameLst>
                                          <p:attrName>ppt_w</p:attrName>
                                        </p:attrNameLst>
                                      </p:cBhvr>
                                      <p:tavLst>
                                        <p:tav tm="0">
                                          <p:val>
                                            <p:strVal val="#ppt_w*0.05"/>
                                          </p:val>
                                        </p:tav>
                                        <p:tav tm="100000">
                                          <p:val>
                                            <p:strVal val="#ppt_w"/>
                                          </p:val>
                                        </p:tav>
                                      </p:tavLst>
                                    </p:anim>
                                    <p:anim calcmode="lin" valueType="num">
                                      <p:cBhvr>
                                        <p:cTn id="35" dur="500" fill="hold"/>
                                        <p:tgtEl>
                                          <p:spTgt spid="21505">
                                            <p:txEl>
                                              <p:pRg st="8" end="8"/>
                                            </p:txEl>
                                          </p:spTgt>
                                        </p:tgtEl>
                                        <p:attrNameLst>
                                          <p:attrName>ppt_h</p:attrName>
                                        </p:attrNameLst>
                                      </p:cBhvr>
                                      <p:tavLst>
                                        <p:tav tm="0">
                                          <p:val>
                                            <p:strVal val="#ppt_h"/>
                                          </p:val>
                                        </p:tav>
                                        <p:tav tm="100000">
                                          <p:val>
                                            <p:strVal val="#ppt_h"/>
                                          </p:val>
                                        </p:tav>
                                      </p:tavLst>
                                    </p:anim>
                                    <p:anim calcmode="lin" valueType="num">
                                      <p:cBhvr>
                                        <p:cTn id="36" dur="500" fill="hold"/>
                                        <p:tgtEl>
                                          <p:spTgt spid="21505">
                                            <p:txEl>
                                              <p:pRg st="8" end="8"/>
                                            </p:txEl>
                                          </p:spTgt>
                                        </p:tgtEl>
                                        <p:attrNameLst>
                                          <p:attrName>ppt_x</p:attrName>
                                        </p:attrNameLst>
                                      </p:cBhvr>
                                      <p:tavLst>
                                        <p:tav tm="0">
                                          <p:val>
                                            <p:strVal val="#ppt_x-.2"/>
                                          </p:val>
                                        </p:tav>
                                        <p:tav tm="100000">
                                          <p:val>
                                            <p:strVal val="#ppt_x"/>
                                          </p:val>
                                        </p:tav>
                                      </p:tavLst>
                                    </p:anim>
                                    <p:anim calcmode="lin" valueType="num">
                                      <p:cBhvr>
                                        <p:cTn id="37" dur="500" fill="hold"/>
                                        <p:tgtEl>
                                          <p:spTgt spid="21505">
                                            <p:txEl>
                                              <p:pRg st="8" end="8"/>
                                            </p:txEl>
                                          </p:spTgt>
                                        </p:tgtEl>
                                        <p:attrNameLst>
                                          <p:attrName>ppt_y</p:attrName>
                                        </p:attrNameLst>
                                      </p:cBhvr>
                                      <p:tavLst>
                                        <p:tav tm="0">
                                          <p:val>
                                            <p:strVal val="#ppt_y"/>
                                          </p:val>
                                        </p:tav>
                                        <p:tav tm="100000">
                                          <p:val>
                                            <p:strVal val="#ppt_y"/>
                                          </p:val>
                                        </p:tav>
                                      </p:tavLst>
                                    </p:anim>
                                    <p:animEffect transition="in" filter="fade">
                                      <p:cBhvr>
                                        <p:cTn id="38" dur="500"/>
                                        <p:tgtEl>
                                          <p:spTgt spid="21505">
                                            <p:txEl>
                                              <p:pRg st="8" end="8"/>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4" presetClass="entr" presetSubtype="0" accel="100000" fill="hold" nodeType="clickEffect">
                                  <p:stCondLst>
                                    <p:cond delay="0"/>
                                  </p:stCondLst>
                                  <p:childTnLst>
                                    <p:set>
                                      <p:cBhvr>
                                        <p:cTn id="42" dur="1" fill="hold">
                                          <p:stCondLst>
                                            <p:cond delay="0"/>
                                          </p:stCondLst>
                                        </p:cTn>
                                        <p:tgtEl>
                                          <p:spTgt spid="21505">
                                            <p:txEl>
                                              <p:pRg st="9" end="9"/>
                                            </p:txEl>
                                          </p:spTgt>
                                        </p:tgtEl>
                                        <p:attrNameLst>
                                          <p:attrName>style.visibility</p:attrName>
                                        </p:attrNameLst>
                                      </p:cBhvr>
                                      <p:to>
                                        <p:strVal val="visible"/>
                                      </p:to>
                                    </p:set>
                                    <p:anim calcmode="lin" valueType="num">
                                      <p:cBhvr>
                                        <p:cTn id="43" dur="500" fill="hold"/>
                                        <p:tgtEl>
                                          <p:spTgt spid="21505">
                                            <p:txEl>
                                              <p:pRg st="9" end="9"/>
                                            </p:txEl>
                                          </p:spTgt>
                                        </p:tgtEl>
                                        <p:attrNameLst>
                                          <p:attrName>ppt_w</p:attrName>
                                        </p:attrNameLst>
                                      </p:cBhvr>
                                      <p:tavLst>
                                        <p:tav tm="0">
                                          <p:val>
                                            <p:strVal val="#ppt_w*0.05"/>
                                          </p:val>
                                        </p:tav>
                                        <p:tav tm="100000">
                                          <p:val>
                                            <p:strVal val="#ppt_w"/>
                                          </p:val>
                                        </p:tav>
                                      </p:tavLst>
                                    </p:anim>
                                    <p:anim calcmode="lin" valueType="num">
                                      <p:cBhvr>
                                        <p:cTn id="44" dur="500" fill="hold"/>
                                        <p:tgtEl>
                                          <p:spTgt spid="21505">
                                            <p:txEl>
                                              <p:pRg st="9" end="9"/>
                                            </p:txEl>
                                          </p:spTgt>
                                        </p:tgtEl>
                                        <p:attrNameLst>
                                          <p:attrName>ppt_h</p:attrName>
                                        </p:attrNameLst>
                                      </p:cBhvr>
                                      <p:tavLst>
                                        <p:tav tm="0">
                                          <p:val>
                                            <p:strVal val="#ppt_h"/>
                                          </p:val>
                                        </p:tav>
                                        <p:tav tm="100000">
                                          <p:val>
                                            <p:strVal val="#ppt_h"/>
                                          </p:val>
                                        </p:tav>
                                      </p:tavLst>
                                    </p:anim>
                                    <p:anim calcmode="lin" valueType="num">
                                      <p:cBhvr>
                                        <p:cTn id="45" dur="500" fill="hold"/>
                                        <p:tgtEl>
                                          <p:spTgt spid="21505">
                                            <p:txEl>
                                              <p:pRg st="9" end="9"/>
                                            </p:txEl>
                                          </p:spTgt>
                                        </p:tgtEl>
                                        <p:attrNameLst>
                                          <p:attrName>ppt_x</p:attrName>
                                        </p:attrNameLst>
                                      </p:cBhvr>
                                      <p:tavLst>
                                        <p:tav tm="0">
                                          <p:val>
                                            <p:strVal val="#ppt_x-.2"/>
                                          </p:val>
                                        </p:tav>
                                        <p:tav tm="100000">
                                          <p:val>
                                            <p:strVal val="#ppt_x"/>
                                          </p:val>
                                        </p:tav>
                                      </p:tavLst>
                                    </p:anim>
                                    <p:anim calcmode="lin" valueType="num">
                                      <p:cBhvr>
                                        <p:cTn id="46" dur="500" fill="hold"/>
                                        <p:tgtEl>
                                          <p:spTgt spid="21505">
                                            <p:txEl>
                                              <p:pRg st="9" end="9"/>
                                            </p:txEl>
                                          </p:spTgt>
                                        </p:tgtEl>
                                        <p:attrNameLst>
                                          <p:attrName>ppt_y</p:attrName>
                                        </p:attrNameLst>
                                      </p:cBhvr>
                                      <p:tavLst>
                                        <p:tav tm="0">
                                          <p:val>
                                            <p:strVal val="#ppt_y"/>
                                          </p:val>
                                        </p:tav>
                                        <p:tav tm="100000">
                                          <p:val>
                                            <p:strVal val="#ppt_y"/>
                                          </p:val>
                                        </p:tav>
                                      </p:tavLst>
                                    </p:anim>
                                    <p:animEffect transition="in" filter="fade">
                                      <p:cBhvr>
                                        <p:cTn id="47" dur="500"/>
                                        <p:tgtEl>
                                          <p:spTgt spid="21505">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4" presetClass="entr" presetSubtype="0" accel="100000" fill="hold" nodeType="clickEffect">
                                  <p:stCondLst>
                                    <p:cond delay="0"/>
                                  </p:stCondLst>
                                  <p:childTnLst>
                                    <p:set>
                                      <p:cBhvr>
                                        <p:cTn id="51" dur="1" fill="hold">
                                          <p:stCondLst>
                                            <p:cond delay="0"/>
                                          </p:stCondLst>
                                        </p:cTn>
                                        <p:tgtEl>
                                          <p:spTgt spid="21505">
                                            <p:txEl>
                                              <p:pRg st="10" end="10"/>
                                            </p:txEl>
                                          </p:spTgt>
                                        </p:tgtEl>
                                        <p:attrNameLst>
                                          <p:attrName>style.visibility</p:attrName>
                                        </p:attrNameLst>
                                      </p:cBhvr>
                                      <p:to>
                                        <p:strVal val="visible"/>
                                      </p:to>
                                    </p:set>
                                    <p:anim calcmode="lin" valueType="num">
                                      <p:cBhvr>
                                        <p:cTn id="52" dur="500" fill="hold"/>
                                        <p:tgtEl>
                                          <p:spTgt spid="21505">
                                            <p:txEl>
                                              <p:pRg st="10" end="10"/>
                                            </p:txEl>
                                          </p:spTgt>
                                        </p:tgtEl>
                                        <p:attrNameLst>
                                          <p:attrName>ppt_w</p:attrName>
                                        </p:attrNameLst>
                                      </p:cBhvr>
                                      <p:tavLst>
                                        <p:tav tm="0">
                                          <p:val>
                                            <p:strVal val="#ppt_w*0.05"/>
                                          </p:val>
                                        </p:tav>
                                        <p:tav tm="100000">
                                          <p:val>
                                            <p:strVal val="#ppt_w"/>
                                          </p:val>
                                        </p:tav>
                                      </p:tavLst>
                                    </p:anim>
                                    <p:anim calcmode="lin" valueType="num">
                                      <p:cBhvr>
                                        <p:cTn id="53" dur="500" fill="hold"/>
                                        <p:tgtEl>
                                          <p:spTgt spid="21505">
                                            <p:txEl>
                                              <p:pRg st="10" end="10"/>
                                            </p:txEl>
                                          </p:spTgt>
                                        </p:tgtEl>
                                        <p:attrNameLst>
                                          <p:attrName>ppt_h</p:attrName>
                                        </p:attrNameLst>
                                      </p:cBhvr>
                                      <p:tavLst>
                                        <p:tav tm="0">
                                          <p:val>
                                            <p:strVal val="#ppt_h"/>
                                          </p:val>
                                        </p:tav>
                                        <p:tav tm="100000">
                                          <p:val>
                                            <p:strVal val="#ppt_h"/>
                                          </p:val>
                                        </p:tav>
                                      </p:tavLst>
                                    </p:anim>
                                    <p:anim calcmode="lin" valueType="num">
                                      <p:cBhvr>
                                        <p:cTn id="54" dur="500" fill="hold"/>
                                        <p:tgtEl>
                                          <p:spTgt spid="21505">
                                            <p:txEl>
                                              <p:pRg st="10" end="10"/>
                                            </p:txEl>
                                          </p:spTgt>
                                        </p:tgtEl>
                                        <p:attrNameLst>
                                          <p:attrName>ppt_x</p:attrName>
                                        </p:attrNameLst>
                                      </p:cBhvr>
                                      <p:tavLst>
                                        <p:tav tm="0">
                                          <p:val>
                                            <p:strVal val="#ppt_x-.2"/>
                                          </p:val>
                                        </p:tav>
                                        <p:tav tm="100000">
                                          <p:val>
                                            <p:strVal val="#ppt_x"/>
                                          </p:val>
                                        </p:tav>
                                      </p:tavLst>
                                    </p:anim>
                                    <p:anim calcmode="lin" valueType="num">
                                      <p:cBhvr>
                                        <p:cTn id="55" dur="500" fill="hold"/>
                                        <p:tgtEl>
                                          <p:spTgt spid="21505">
                                            <p:txEl>
                                              <p:pRg st="10" end="10"/>
                                            </p:txEl>
                                          </p:spTgt>
                                        </p:tgtEl>
                                        <p:attrNameLst>
                                          <p:attrName>ppt_y</p:attrName>
                                        </p:attrNameLst>
                                      </p:cBhvr>
                                      <p:tavLst>
                                        <p:tav tm="0">
                                          <p:val>
                                            <p:strVal val="#ppt_y"/>
                                          </p:val>
                                        </p:tav>
                                        <p:tav tm="100000">
                                          <p:val>
                                            <p:strVal val="#ppt_y"/>
                                          </p:val>
                                        </p:tav>
                                      </p:tavLst>
                                    </p:anim>
                                    <p:animEffect transition="in" filter="fade">
                                      <p:cBhvr>
                                        <p:cTn id="56" dur="500"/>
                                        <p:tgtEl>
                                          <p:spTgt spid="2150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2 Marcador de contenido"/>
          <p:cNvSpPr>
            <a:spLocks noGrp="1"/>
          </p:cNvSpPr>
          <p:nvPr>
            <p:ph idx="1"/>
          </p:nvPr>
        </p:nvSpPr>
        <p:spPr>
          <a:xfrm>
            <a:off x="0" y="1773238"/>
            <a:ext cx="9144000" cy="4895850"/>
          </a:xfrm>
        </p:spPr>
        <p:txBody>
          <a:bodyPr/>
          <a:lstStyle/>
          <a:p>
            <a:pPr algn="ctr">
              <a:buFont typeface="Wingdings 3" pitchFamily="18" charset="2"/>
              <a:buNone/>
            </a:pPr>
            <a:endParaRPr lang="en-US" dirty="0" smtClean="0"/>
          </a:p>
          <a:p>
            <a:pPr algn="ctr">
              <a:buFont typeface="Wingdings 3" pitchFamily="18" charset="2"/>
              <a:buNone/>
            </a:pPr>
            <a:endParaRPr lang="en-US" dirty="0" smtClean="0"/>
          </a:p>
          <a:p>
            <a:pPr algn="ctr">
              <a:buFont typeface="Wingdings 3" pitchFamily="18" charset="2"/>
              <a:buNone/>
            </a:pPr>
            <a:endParaRPr lang="en-US" dirty="0" smtClean="0"/>
          </a:p>
          <a:p>
            <a:pPr>
              <a:buFont typeface="Wingdings 3" pitchFamily="18" charset="2"/>
              <a:buNone/>
            </a:pPr>
            <a:r>
              <a:rPr lang="en-US" dirty="0" smtClean="0"/>
              <a:t> </a:t>
            </a:r>
            <a:endParaRPr lang="es-AR" dirty="0" smtClean="0"/>
          </a:p>
          <a:p>
            <a:pPr>
              <a:buFont typeface="Wingdings 3" pitchFamily="18" charset="2"/>
              <a:buNone/>
            </a:pPr>
            <a:r>
              <a:rPr lang="en-US" dirty="0" smtClean="0"/>
              <a:t>                                 </a:t>
            </a:r>
            <a:endParaRPr lang="es-AR" sz="3600" dirty="0" smtClean="0">
              <a:solidFill>
                <a:srgbClr val="C00000"/>
              </a:solidFill>
            </a:endParaRPr>
          </a:p>
          <a:p>
            <a:pPr>
              <a:buFont typeface="Wingdings 3" pitchFamily="18" charset="2"/>
              <a:buNone/>
            </a:pPr>
            <a:endParaRPr lang="es-AR" dirty="0" smtClean="0"/>
          </a:p>
        </p:txBody>
      </p:sp>
      <p:sp>
        <p:nvSpPr>
          <p:cNvPr id="2" name="1 Título"/>
          <p:cNvSpPr>
            <a:spLocks noGrp="1"/>
          </p:cNvSpPr>
          <p:nvPr>
            <p:ph type="title"/>
          </p:nvPr>
        </p:nvSpPr>
        <p:spPr>
          <a:xfrm>
            <a:off x="107504" y="0"/>
            <a:ext cx="9036496" cy="1412776"/>
          </a:xfrm>
        </p:spPr>
        <p:txBody>
          <a:bodyPr/>
          <a:lstStyle/>
          <a:p>
            <a:pPr algn="r" fontAlgn="auto">
              <a:spcAft>
                <a:spcPts val="0"/>
              </a:spcAft>
              <a:defRPr/>
            </a:pPr>
            <a:r>
              <a:rPr lang="es-AR" dirty="0" smtClean="0">
                <a:latin typeface="Palatino Linotype" pitchFamily="18" charset="0"/>
              </a:rPr>
              <a:t>HERMOSAS RODILLAS</a:t>
            </a:r>
            <a:br>
              <a:rPr lang="es-AR" dirty="0" smtClean="0">
                <a:latin typeface="Palatino Linotype" pitchFamily="18" charset="0"/>
              </a:rPr>
            </a:br>
            <a:r>
              <a:rPr lang="es-AR" sz="2800" i="1" dirty="0" smtClean="0">
                <a:latin typeface="Palatino Linotype" pitchFamily="18" charset="0"/>
              </a:rPr>
              <a:t>“Las rodillas de los que quedan y oran…”</a:t>
            </a:r>
            <a:endParaRPr lang="es-AR" sz="2800" i="1" dirty="0">
              <a:latin typeface="Palatino Linotype" pitchFamily="18" charset="0"/>
            </a:endParaRPr>
          </a:p>
        </p:txBody>
      </p:sp>
      <p:cxnSp>
        <p:nvCxnSpPr>
          <p:cNvPr id="7" name="6 Conector recto"/>
          <p:cNvCxnSpPr/>
          <p:nvPr/>
        </p:nvCxnSpPr>
        <p:spPr>
          <a:xfrm>
            <a:off x="2051050" y="1341438"/>
            <a:ext cx="7092950" cy="0"/>
          </a:xfrm>
          <a:prstGeom prst="line">
            <a:avLst/>
          </a:prstGeom>
        </p:spPr>
        <p:style>
          <a:lnRef idx="3">
            <a:schemeClr val="accent2"/>
          </a:lnRef>
          <a:fillRef idx="0">
            <a:schemeClr val="accent2"/>
          </a:fillRef>
          <a:effectRef idx="2">
            <a:schemeClr val="accent2"/>
          </a:effectRef>
          <a:fontRef idx="minor">
            <a:schemeClr val="tx1"/>
          </a:fontRef>
        </p:style>
      </p:cxnSp>
      <p:sp>
        <p:nvSpPr>
          <p:cNvPr id="8" name="7 Flecha a la derecha con muesca"/>
          <p:cNvSpPr/>
          <p:nvPr/>
        </p:nvSpPr>
        <p:spPr>
          <a:xfrm>
            <a:off x="468313" y="3429000"/>
            <a:ext cx="1295400" cy="431800"/>
          </a:xfrm>
          <a:prstGeom prst="notched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AR"/>
          </a:p>
        </p:txBody>
      </p:sp>
      <p:sp>
        <p:nvSpPr>
          <p:cNvPr id="10" name="9 CuadroTexto"/>
          <p:cNvSpPr txBox="1"/>
          <p:nvPr/>
        </p:nvSpPr>
        <p:spPr>
          <a:xfrm>
            <a:off x="0" y="6365875"/>
            <a:ext cx="2484438" cy="523220"/>
          </a:xfrm>
          <a:prstGeom prst="rect">
            <a:avLst/>
          </a:prstGeom>
          <a:noFill/>
        </p:spPr>
        <p:txBody>
          <a:bodyPr>
            <a:spAutoFit/>
          </a:bodyPr>
          <a:lstStyle/>
          <a:p>
            <a:r>
              <a:rPr lang="es-AR" sz="1400" dirty="0" smtClean="0">
                <a:solidFill>
                  <a:srgbClr val="D9D9D9"/>
                </a:solidFill>
                <a:effectLst>
                  <a:outerShdw blurRad="38100" dist="38100" dir="2700000" algn="tl">
                    <a:srgbClr val="C0C0C0"/>
                  </a:outerShdw>
                </a:effectLst>
                <a:latin typeface="Arial Narrow" pitchFamily="34" charset="0"/>
              </a:rPr>
              <a:t>Congreso Mundial en Cancún</a:t>
            </a:r>
          </a:p>
          <a:p>
            <a:r>
              <a:rPr lang="es-AR" sz="1400" dirty="0" smtClean="0">
                <a:solidFill>
                  <a:srgbClr val="D9D9D9"/>
                </a:solidFill>
                <a:effectLst>
                  <a:outerShdw blurRad="38100" dist="38100" dir="2700000" algn="tl">
                    <a:srgbClr val="C0C0C0"/>
                  </a:outerShdw>
                </a:effectLst>
                <a:latin typeface="Arial Narrow" pitchFamily="34" charset="0"/>
              </a:rPr>
              <a:t>Junio 2013</a:t>
            </a:r>
            <a:endParaRPr lang="es-AR" sz="1400" dirty="0">
              <a:solidFill>
                <a:srgbClr val="D9D9D9"/>
              </a:solidFill>
              <a:effectLst>
                <a:outerShdw blurRad="38100" dist="38100" dir="2700000" algn="tl">
                  <a:srgbClr val="C0C0C0"/>
                </a:outerShdw>
              </a:effectLst>
              <a:latin typeface="Arial Narrow" pitchFamily="34" charset="0"/>
            </a:endParaRPr>
          </a:p>
        </p:txBody>
      </p:sp>
      <p:pic>
        <p:nvPicPr>
          <p:cNvPr id="15366" name="10 Imagen" descr="biblia-abierta 2.jpg"/>
          <p:cNvPicPr>
            <a:picLocks noChangeAspect="1"/>
          </p:cNvPicPr>
          <p:nvPr/>
        </p:nvPicPr>
        <p:blipFill>
          <a:blip r:embed="rId3" cstate="print">
            <a:clrChange>
              <a:clrFrom>
                <a:srgbClr val="FFFDD5"/>
              </a:clrFrom>
              <a:clrTo>
                <a:srgbClr val="FFFDD5">
                  <a:alpha val="0"/>
                </a:srgbClr>
              </a:clrTo>
            </a:clrChange>
          </a:blip>
          <a:srcRect/>
          <a:stretch>
            <a:fillRect/>
          </a:stretch>
        </p:blipFill>
        <p:spPr bwMode="auto">
          <a:xfrm>
            <a:off x="3924300" y="1484313"/>
            <a:ext cx="1152525" cy="738187"/>
          </a:xfrm>
          <a:prstGeom prst="rect">
            <a:avLst/>
          </a:prstGeom>
          <a:noFill/>
          <a:ln w="9525">
            <a:noFill/>
            <a:miter lim="800000"/>
            <a:headEnd/>
            <a:tailEnd/>
          </a:ln>
        </p:spPr>
      </p:pic>
      <p:pic>
        <p:nvPicPr>
          <p:cNvPr id="9" name="8 Imagen" descr="hombre orando.jpg"/>
          <p:cNvPicPr>
            <a:picLocks noChangeAspect="1"/>
          </p:cNvPicPr>
          <p:nvPr/>
        </p:nvPicPr>
        <p:blipFill>
          <a:blip r:embed="rId4" cstate="print"/>
          <a:stretch>
            <a:fillRect/>
          </a:stretch>
        </p:blipFill>
        <p:spPr>
          <a:xfrm>
            <a:off x="0" y="0"/>
            <a:ext cx="2114479" cy="145370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1025" name="Rectangle 1"/>
          <p:cNvSpPr>
            <a:spLocks noChangeArrowheads="1"/>
          </p:cNvSpPr>
          <p:nvPr/>
        </p:nvSpPr>
        <p:spPr bwMode="auto">
          <a:xfrm>
            <a:off x="179388" y="1682363"/>
            <a:ext cx="8785225" cy="5201424"/>
          </a:xfrm>
          <a:prstGeom prst="rect">
            <a:avLst/>
          </a:prstGeom>
          <a:noFill/>
          <a:ln w="9525">
            <a:noFill/>
            <a:miter lim="800000"/>
            <a:headEnd/>
            <a:tailEnd/>
          </a:ln>
          <a:effectLst/>
        </p:spPr>
        <p:txBody>
          <a:bodyPr anchor="ctr">
            <a:spAutoFit/>
          </a:bodyPr>
          <a:lstStyle/>
          <a:p>
            <a:pPr>
              <a:defRPr/>
            </a:pPr>
            <a:r>
              <a:rPr lang="es-AR" sz="2000" dirty="0" smtClean="0">
                <a:solidFill>
                  <a:srgbClr val="001320"/>
                </a:solidFill>
                <a:latin typeface="Arial" pitchFamily="34" charset="0"/>
                <a:ea typeface="Times New Roman" pitchFamily="18" charset="0"/>
                <a:cs typeface="Arial" pitchFamily="34" charset="0"/>
              </a:rPr>
              <a:t>                            Ezequiel 22:30 </a:t>
            </a:r>
          </a:p>
          <a:p>
            <a:pPr algn="ctr">
              <a:defRPr/>
            </a:pPr>
            <a:endParaRPr lang="es-AR" sz="2000" dirty="0" smtClean="0">
              <a:solidFill>
                <a:srgbClr val="001320"/>
              </a:solidFill>
              <a:latin typeface="Lucida Calligraphy" pitchFamily="66" charset="0"/>
              <a:ea typeface="Times New Roman" pitchFamily="18" charset="0"/>
              <a:cs typeface="Arial" pitchFamily="34" charset="0"/>
            </a:endParaRPr>
          </a:p>
          <a:p>
            <a:pPr algn="ctr">
              <a:defRPr/>
            </a:pPr>
            <a:r>
              <a:rPr lang="es-AR" sz="2000" dirty="0" smtClean="0">
                <a:solidFill>
                  <a:srgbClr val="001320"/>
                </a:solidFill>
                <a:latin typeface="Lucida Calligraphy" pitchFamily="66" charset="0"/>
                <a:ea typeface="Times New Roman" pitchFamily="18" charset="0"/>
                <a:cs typeface="Arial" pitchFamily="34" charset="0"/>
              </a:rPr>
              <a:t>“Y busqué entre ellos hombre que hiciese vallado y que se pusiese en la brecha delante de mí, a favor de la tierra, para que yo no la destruyese; y no lo hallé.”</a:t>
            </a:r>
          </a:p>
          <a:p>
            <a:pPr algn="ctr">
              <a:defRPr/>
            </a:pPr>
            <a:endParaRPr lang="es-AR" sz="2000" dirty="0" smtClean="0">
              <a:solidFill>
                <a:srgbClr val="001320"/>
              </a:solidFill>
              <a:latin typeface="Lucida Calligraphy" pitchFamily="66" charset="0"/>
              <a:cs typeface="Arial" pitchFamily="34" charset="0"/>
            </a:endParaRPr>
          </a:p>
          <a:p>
            <a:pPr algn="ctr">
              <a:defRPr/>
            </a:pPr>
            <a:r>
              <a:rPr lang="es-AR" sz="2000" u="sng" dirty="0" smtClean="0">
                <a:solidFill>
                  <a:srgbClr val="FF0000"/>
                </a:solidFill>
                <a:effectLst>
                  <a:outerShdw blurRad="38100" dist="38100" dir="2700000" algn="tl">
                    <a:srgbClr val="000000">
                      <a:alpha val="43137"/>
                    </a:srgbClr>
                  </a:outerShdw>
                </a:effectLst>
                <a:latin typeface="Palatino Linotype" pitchFamily="18" charset="0"/>
                <a:cs typeface="Arial" pitchFamily="34" charset="0"/>
              </a:rPr>
              <a:t>¡HAY UNA ESCASEZ DE INTERCESORES!</a:t>
            </a:r>
          </a:p>
          <a:p>
            <a:pPr fontAlgn="auto">
              <a:spcBef>
                <a:spcPts val="0"/>
              </a:spcBef>
              <a:spcAft>
                <a:spcPts val="0"/>
              </a:spcAft>
              <a:defRPr/>
            </a:pPr>
            <a:endParaRPr lang="es-AR" sz="2000" dirty="0" smtClean="0">
              <a:latin typeface="+mn-lt"/>
              <a:cs typeface="+mn-cs"/>
            </a:endParaRPr>
          </a:p>
          <a:p>
            <a:pPr algn="ctr" fontAlgn="auto">
              <a:spcBef>
                <a:spcPts val="0"/>
              </a:spcBef>
              <a:spcAft>
                <a:spcPts val="0"/>
              </a:spcAft>
              <a:defRPr/>
            </a:pPr>
            <a:r>
              <a:rPr lang="es-AR" sz="2000" u="sng" dirty="0" smtClean="0">
                <a:latin typeface="+mn-lt"/>
                <a:cs typeface="+mn-cs"/>
              </a:rPr>
              <a:t>Romanos 10,</a:t>
            </a:r>
            <a:r>
              <a:rPr lang="es-AR" sz="2000" dirty="0" smtClean="0">
                <a:latin typeface="+mn-lt"/>
                <a:cs typeface="+mn-cs"/>
              </a:rPr>
              <a:t> habla sobre hermosas rodillas. Pero, </a:t>
            </a:r>
            <a:r>
              <a:rPr lang="es-AR" sz="2000" u="sng" dirty="0" smtClean="0">
                <a:latin typeface="+mn-lt"/>
                <a:cs typeface="+mn-cs"/>
              </a:rPr>
              <a:t>Romanos 10:14 </a:t>
            </a:r>
            <a:r>
              <a:rPr lang="es-AR" sz="2000" dirty="0" smtClean="0">
                <a:latin typeface="+mn-lt"/>
                <a:cs typeface="+mn-cs"/>
              </a:rPr>
              <a:t>también dice, </a:t>
            </a:r>
            <a:r>
              <a:rPr lang="es-AR" sz="2000" i="1" dirty="0" smtClean="0">
                <a:latin typeface="Lucida Calligraphy" pitchFamily="66" charset="0"/>
                <a:cs typeface="+mn-cs"/>
              </a:rPr>
              <a:t>“y como podrán ir, a menos que sean enviados?”</a:t>
            </a:r>
            <a:endParaRPr lang="es-AR" sz="2000" i="1" dirty="0" smtClean="0">
              <a:solidFill>
                <a:schemeClr val="accent4">
                  <a:lumMod val="75000"/>
                </a:schemeClr>
              </a:solidFill>
              <a:latin typeface="Lucida Calligraphy" pitchFamily="66" charset="0"/>
              <a:cs typeface="+mn-cs"/>
            </a:endParaRPr>
          </a:p>
          <a:p>
            <a:pPr algn="ctr" fontAlgn="auto">
              <a:spcBef>
                <a:spcPts val="0"/>
              </a:spcBef>
              <a:spcAft>
                <a:spcPts val="0"/>
              </a:spcAft>
              <a:defRPr/>
            </a:pPr>
            <a:endParaRPr lang="es-AR" sz="2000" i="1" dirty="0" smtClean="0">
              <a:latin typeface="Lucida Calligraphy" pitchFamily="66" charset="0"/>
              <a:cs typeface="+mn-cs"/>
            </a:endParaRPr>
          </a:p>
          <a:p>
            <a:pPr algn="ctr" fontAlgn="auto">
              <a:spcBef>
                <a:spcPts val="0"/>
              </a:spcBef>
              <a:spcAft>
                <a:spcPts val="0"/>
              </a:spcAft>
              <a:defRPr/>
            </a:pPr>
            <a:r>
              <a:rPr lang="es-AR" sz="2400" b="1" dirty="0" smtClean="0">
                <a:solidFill>
                  <a:srgbClr val="C00000"/>
                </a:solidFill>
                <a:effectLst>
                  <a:outerShdw blurRad="38100" dist="38100" dir="2700000" algn="tl">
                    <a:srgbClr val="000000">
                      <a:alpha val="43137"/>
                    </a:srgbClr>
                  </a:outerShdw>
                </a:effectLst>
                <a:latin typeface="+mn-lt"/>
                <a:cs typeface="+mn-cs"/>
              </a:rPr>
              <a:t>No necesitamos pies hermosos para hacer misiones, necesitamos </a:t>
            </a:r>
            <a:r>
              <a:rPr lang="es-AR" sz="2400" b="1" dirty="0" err="1" smtClean="0">
                <a:solidFill>
                  <a:srgbClr val="C00000"/>
                </a:solidFill>
                <a:effectLst>
                  <a:outerShdw blurRad="38100" dist="38100" dir="2700000" algn="tl">
                    <a:srgbClr val="000000">
                      <a:alpha val="43137"/>
                    </a:srgbClr>
                  </a:outerShdw>
                </a:effectLst>
                <a:latin typeface="+mn-lt"/>
                <a:cs typeface="+mn-cs"/>
              </a:rPr>
              <a:t>enviadores</a:t>
            </a:r>
            <a:r>
              <a:rPr lang="es-AR" sz="2400" b="1" dirty="0" smtClean="0">
                <a:solidFill>
                  <a:srgbClr val="C00000"/>
                </a:solidFill>
                <a:effectLst>
                  <a:outerShdw blurRad="38100" dist="38100" dir="2700000" algn="tl">
                    <a:srgbClr val="000000">
                      <a:alpha val="43137"/>
                    </a:srgbClr>
                  </a:outerShdw>
                </a:effectLst>
                <a:latin typeface="+mn-lt"/>
                <a:cs typeface="+mn-cs"/>
              </a:rPr>
              <a:t>. Necesitamos hermosas rodillas y hermosas manos para enviar pies hermosos.</a:t>
            </a:r>
          </a:p>
          <a:p>
            <a:pPr fontAlgn="auto">
              <a:spcBef>
                <a:spcPts val="0"/>
              </a:spcBef>
              <a:spcAft>
                <a:spcPts val="0"/>
              </a:spcAft>
              <a:defRPr/>
            </a:pPr>
            <a:r>
              <a:rPr lang="es-AR" sz="2000" dirty="0" smtClean="0">
                <a:latin typeface="+mn-lt"/>
                <a:cs typeface="+mn-cs"/>
              </a:rPr>
              <a:t> </a:t>
            </a:r>
          </a:p>
          <a:p>
            <a:pPr algn="ctr">
              <a:defRPr/>
            </a:pPr>
            <a:endParaRPr lang="en-US" sz="2000" dirty="0">
              <a:latin typeface="Palatino Linotype" pitchFamily="18" charset="0"/>
              <a:cs typeface="Arial" pitchFamily="34" charset="0"/>
            </a:endParaRPr>
          </a:p>
        </p:txBody>
      </p:sp>
      <p:sp>
        <p:nvSpPr>
          <p:cNvPr id="12" name="11 Flecha a la derecha con muesca"/>
          <p:cNvSpPr/>
          <p:nvPr/>
        </p:nvSpPr>
        <p:spPr>
          <a:xfrm rot="10800000">
            <a:off x="7308850" y="3429000"/>
            <a:ext cx="1223963" cy="431800"/>
          </a:xfrm>
          <a:prstGeom prst="notched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025">
                                            <p:txEl>
                                              <p:pRg st="0" end="0"/>
                                            </p:txEl>
                                          </p:spTgt>
                                        </p:tgtEl>
                                        <p:attrNameLst>
                                          <p:attrName>style.visibility</p:attrName>
                                        </p:attrNameLst>
                                      </p:cBhvr>
                                      <p:to>
                                        <p:strVal val="visible"/>
                                      </p:to>
                                    </p:set>
                                    <p:anim calcmode="lin" valueType="num">
                                      <p:cBhvr additive="base">
                                        <p:cTn id="7" dur="1000" fill="hold"/>
                                        <p:tgtEl>
                                          <p:spTgt spid="1025">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102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1025">
                                            <p:txEl>
                                              <p:pRg st="2" end="2"/>
                                            </p:txEl>
                                          </p:spTgt>
                                        </p:tgtEl>
                                        <p:attrNameLst>
                                          <p:attrName>style.visibility</p:attrName>
                                        </p:attrNameLst>
                                      </p:cBhvr>
                                      <p:to>
                                        <p:strVal val="visible"/>
                                      </p:to>
                                    </p:set>
                                    <p:anim calcmode="lin" valueType="num">
                                      <p:cBhvr additive="base">
                                        <p:cTn id="11" dur="1000" fill="hold"/>
                                        <p:tgtEl>
                                          <p:spTgt spid="1025">
                                            <p:txEl>
                                              <p:pRg st="2" end="2"/>
                                            </p:txEl>
                                          </p:spTgt>
                                        </p:tgtEl>
                                        <p:attrNameLst>
                                          <p:attrName>ppt_x</p:attrName>
                                        </p:attrNameLst>
                                      </p:cBhvr>
                                      <p:tavLst>
                                        <p:tav tm="0">
                                          <p:val>
                                            <p:strVal val="0-#ppt_w/2"/>
                                          </p:val>
                                        </p:tav>
                                        <p:tav tm="100000">
                                          <p:val>
                                            <p:strVal val="#ppt_x"/>
                                          </p:val>
                                        </p:tav>
                                      </p:tavLst>
                                    </p:anim>
                                    <p:anim calcmode="lin" valueType="num">
                                      <p:cBhvr additive="base">
                                        <p:cTn id="12" dur="1000" fill="hold"/>
                                        <p:tgtEl>
                                          <p:spTgt spid="102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nodeType="clickEffect">
                                  <p:stCondLst>
                                    <p:cond delay="0"/>
                                  </p:stCondLst>
                                  <p:childTnLst>
                                    <p:set>
                                      <p:cBhvr>
                                        <p:cTn id="16" dur="1" fill="hold">
                                          <p:stCondLst>
                                            <p:cond delay="0"/>
                                          </p:stCondLst>
                                        </p:cTn>
                                        <p:tgtEl>
                                          <p:spTgt spid="1025">
                                            <p:txEl>
                                              <p:pRg st="4" end="4"/>
                                            </p:txEl>
                                          </p:spTgt>
                                        </p:tgtEl>
                                        <p:attrNameLst>
                                          <p:attrName>style.visibility</p:attrName>
                                        </p:attrNameLst>
                                      </p:cBhvr>
                                      <p:to>
                                        <p:strVal val="visible"/>
                                      </p:to>
                                    </p:set>
                                    <p:anim calcmode="lin" valueType="num">
                                      <p:cBhvr>
                                        <p:cTn id="17" dur="1000" fill="hold"/>
                                        <p:tgtEl>
                                          <p:spTgt spid="1025">
                                            <p:txEl>
                                              <p:pRg st="4" end="4"/>
                                            </p:txEl>
                                          </p:spTgt>
                                        </p:tgtEl>
                                        <p:attrNameLst>
                                          <p:attrName>ppt_w</p:attrName>
                                        </p:attrNameLst>
                                      </p:cBhvr>
                                      <p:tavLst>
                                        <p:tav tm="0">
                                          <p:val>
                                            <p:strVal val="#ppt_w*0.70"/>
                                          </p:val>
                                        </p:tav>
                                        <p:tav tm="100000">
                                          <p:val>
                                            <p:strVal val="#ppt_w"/>
                                          </p:val>
                                        </p:tav>
                                      </p:tavLst>
                                    </p:anim>
                                    <p:anim calcmode="lin" valueType="num">
                                      <p:cBhvr>
                                        <p:cTn id="18" dur="1000" fill="hold"/>
                                        <p:tgtEl>
                                          <p:spTgt spid="1025">
                                            <p:txEl>
                                              <p:pRg st="4" end="4"/>
                                            </p:txEl>
                                          </p:spTgt>
                                        </p:tgtEl>
                                        <p:attrNameLst>
                                          <p:attrName>ppt_h</p:attrName>
                                        </p:attrNameLst>
                                      </p:cBhvr>
                                      <p:tavLst>
                                        <p:tav tm="0">
                                          <p:val>
                                            <p:strVal val="#ppt_h"/>
                                          </p:val>
                                        </p:tav>
                                        <p:tav tm="100000">
                                          <p:val>
                                            <p:strVal val="#ppt_h"/>
                                          </p:val>
                                        </p:tav>
                                      </p:tavLst>
                                    </p:anim>
                                    <p:animEffect transition="in" filter="fade">
                                      <p:cBhvr>
                                        <p:cTn id="19" dur="1000"/>
                                        <p:tgtEl>
                                          <p:spTgt spid="1025">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5" presetClass="entr" presetSubtype="0" fill="hold" nodeType="clickEffect">
                                  <p:stCondLst>
                                    <p:cond delay="0"/>
                                  </p:stCondLst>
                                  <p:childTnLst>
                                    <p:set>
                                      <p:cBhvr>
                                        <p:cTn id="23" dur="1" fill="hold">
                                          <p:stCondLst>
                                            <p:cond delay="0"/>
                                          </p:stCondLst>
                                        </p:cTn>
                                        <p:tgtEl>
                                          <p:spTgt spid="1025">
                                            <p:txEl>
                                              <p:pRg st="6" end="6"/>
                                            </p:txEl>
                                          </p:spTgt>
                                        </p:tgtEl>
                                        <p:attrNameLst>
                                          <p:attrName>style.visibility</p:attrName>
                                        </p:attrNameLst>
                                      </p:cBhvr>
                                      <p:to>
                                        <p:strVal val="visible"/>
                                      </p:to>
                                    </p:set>
                                    <p:anim calcmode="lin" valueType="num">
                                      <p:cBhvr>
                                        <p:cTn id="24" dur="1000" fill="hold"/>
                                        <p:tgtEl>
                                          <p:spTgt spid="1025">
                                            <p:txEl>
                                              <p:pRg st="6" end="6"/>
                                            </p:txEl>
                                          </p:spTgt>
                                        </p:tgtEl>
                                        <p:attrNameLst>
                                          <p:attrName>ppt_w</p:attrName>
                                        </p:attrNameLst>
                                      </p:cBhvr>
                                      <p:tavLst>
                                        <p:tav tm="0">
                                          <p:val>
                                            <p:strVal val="#ppt_w*0.70"/>
                                          </p:val>
                                        </p:tav>
                                        <p:tav tm="100000">
                                          <p:val>
                                            <p:strVal val="#ppt_w"/>
                                          </p:val>
                                        </p:tav>
                                      </p:tavLst>
                                    </p:anim>
                                    <p:anim calcmode="lin" valueType="num">
                                      <p:cBhvr>
                                        <p:cTn id="25" dur="1000" fill="hold"/>
                                        <p:tgtEl>
                                          <p:spTgt spid="1025">
                                            <p:txEl>
                                              <p:pRg st="6" end="6"/>
                                            </p:txEl>
                                          </p:spTgt>
                                        </p:tgtEl>
                                        <p:attrNameLst>
                                          <p:attrName>ppt_h</p:attrName>
                                        </p:attrNameLst>
                                      </p:cBhvr>
                                      <p:tavLst>
                                        <p:tav tm="0">
                                          <p:val>
                                            <p:strVal val="#ppt_h"/>
                                          </p:val>
                                        </p:tav>
                                        <p:tav tm="100000">
                                          <p:val>
                                            <p:strVal val="#ppt_h"/>
                                          </p:val>
                                        </p:tav>
                                      </p:tavLst>
                                    </p:anim>
                                    <p:animEffect transition="in" filter="fade">
                                      <p:cBhvr>
                                        <p:cTn id="26" dur="1000"/>
                                        <p:tgtEl>
                                          <p:spTgt spid="1025">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025">
                                            <p:txEl>
                                              <p:pRg st="8" end="8"/>
                                            </p:txEl>
                                          </p:spTgt>
                                        </p:tgtEl>
                                        <p:attrNameLst>
                                          <p:attrName>style.visibility</p:attrName>
                                        </p:attrNameLst>
                                      </p:cBhvr>
                                      <p:to>
                                        <p:strVal val="visible"/>
                                      </p:to>
                                    </p:set>
                                    <p:anim calcmode="lin" valueType="num">
                                      <p:cBhvr additive="base">
                                        <p:cTn id="31" dur="1000" fill="hold"/>
                                        <p:tgtEl>
                                          <p:spTgt spid="1025">
                                            <p:txEl>
                                              <p:pRg st="8" end="8"/>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1025">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1773238"/>
            <a:ext cx="9144000" cy="4895850"/>
          </a:xfrm>
        </p:spPr>
        <p:txBody>
          <a:bodyPr>
            <a:normAutofit/>
          </a:bodyPr>
          <a:lstStyle/>
          <a:p>
            <a:pPr marL="365760" indent="-256032" algn="ctr" fontAlgn="auto">
              <a:spcAft>
                <a:spcPts val="0"/>
              </a:spcAft>
              <a:buFont typeface="Wingdings 3"/>
              <a:buNone/>
              <a:defRPr/>
            </a:pPr>
            <a:endParaRPr lang="en-US" dirty="0" smtClean="0"/>
          </a:p>
          <a:p>
            <a:pPr marL="365760" indent="-256032" algn="ctr" fontAlgn="auto">
              <a:spcAft>
                <a:spcPts val="0"/>
              </a:spcAft>
              <a:buFont typeface="Wingdings 3"/>
              <a:buNone/>
              <a:defRPr/>
            </a:pPr>
            <a:endParaRPr lang="en-US" dirty="0" smtClean="0"/>
          </a:p>
          <a:p>
            <a:pPr marL="365760" indent="-256032" algn="ctr" fontAlgn="auto">
              <a:spcAft>
                <a:spcPts val="0"/>
              </a:spcAft>
              <a:buFont typeface="Wingdings 3"/>
              <a:buNone/>
              <a:defRPr/>
            </a:pPr>
            <a:endParaRPr lang="en-US" dirty="0" smtClean="0"/>
          </a:p>
          <a:p>
            <a:pPr marL="365760" indent="-256032" fontAlgn="auto">
              <a:spcAft>
                <a:spcPts val="0"/>
              </a:spcAft>
              <a:buFont typeface="Wingdings 3"/>
              <a:buNone/>
              <a:defRPr/>
            </a:pPr>
            <a:r>
              <a:rPr lang="en-US" dirty="0" smtClean="0"/>
              <a:t> </a:t>
            </a:r>
            <a:endParaRPr lang="es-AR" dirty="0" smtClean="0"/>
          </a:p>
          <a:p>
            <a:pPr marL="365760" indent="-256032" fontAlgn="auto">
              <a:spcAft>
                <a:spcPts val="0"/>
              </a:spcAft>
              <a:buFont typeface="Wingdings 3"/>
              <a:buNone/>
              <a:defRPr/>
            </a:pPr>
            <a:r>
              <a:rPr lang="en-US" dirty="0" smtClean="0"/>
              <a:t>                                 </a:t>
            </a:r>
            <a:endParaRPr lang="es-AR" sz="3600" dirty="0" smtClean="0">
              <a:solidFill>
                <a:srgbClr val="C00000"/>
              </a:solidFill>
            </a:endParaRPr>
          </a:p>
          <a:p>
            <a:pPr marL="365760" indent="-256032" fontAlgn="auto">
              <a:spcAft>
                <a:spcPts val="0"/>
              </a:spcAft>
              <a:buFont typeface="Wingdings 3"/>
              <a:buNone/>
              <a:defRPr/>
            </a:pPr>
            <a:endParaRPr lang="en-US" dirty="0" smtClean="0"/>
          </a:p>
          <a:p>
            <a:pPr marL="365760" indent="-256032" fontAlgn="auto">
              <a:spcAft>
                <a:spcPts val="0"/>
              </a:spcAft>
              <a:buFont typeface="Wingdings 3"/>
              <a:buNone/>
              <a:defRPr/>
            </a:pPr>
            <a:endParaRPr lang="en-US" dirty="0" smtClean="0"/>
          </a:p>
          <a:p>
            <a:pPr marL="365760" indent="-256032" fontAlgn="auto">
              <a:spcAft>
                <a:spcPts val="0"/>
              </a:spcAft>
              <a:buFont typeface="Wingdings 3"/>
              <a:buNone/>
              <a:defRPr/>
            </a:pPr>
            <a:endParaRPr lang="en-US" dirty="0" smtClean="0"/>
          </a:p>
          <a:p>
            <a:pPr marL="365760" indent="-256032" algn="r" fontAlgn="auto">
              <a:spcAft>
                <a:spcPts val="0"/>
              </a:spcAft>
              <a:buFont typeface="Wingdings 3"/>
              <a:buNone/>
              <a:defRPr/>
            </a:pPr>
            <a:r>
              <a:rPr lang="en-US" dirty="0" smtClean="0"/>
              <a:t> </a:t>
            </a:r>
            <a:r>
              <a:rPr lang="es-AR" dirty="0" smtClean="0">
                <a:effectLst>
                  <a:outerShdw blurRad="38100" dist="38100" dir="2700000" algn="tl">
                    <a:srgbClr val="000000">
                      <a:alpha val="43137"/>
                    </a:srgbClr>
                  </a:outerShdw>
                </a:effectLst>
              </a:rPr>
              <a:t>La iglesia enviadora, es una iglesia que ora por las misiones, y ora por el mundo.</a:t>
            </a:r>
            <a:endParaRPr lang="es-AR" dirty="0"/>
          </a:p>
        </p:txBody>
      </p:sp>
      <p:sp>
        <p:nvSpPr>
          <p:cNvPr id="2" name="1 Título"/>
          <p:cNvSpPr>
            <a:spLocks noGrp="1"/>
          </p:cNvSpPr>
          <p:nvPr>
            <p:ph type="title"/>
          </p:nvPr>
        </p:nvSpPr>
        <p:spPr>
          <a:xfrm>
            <a:off x="107504" y="0"/>
            <a:ext cx="9036496" cy="1412776"/>
          </a:xfrm>
        </p:spPr>
        <p:txBody>
          <a:bodyPr/>
          <a:lstStyle/>
          <a:p>
            <a:pPr algn="r" fontAlgn="auto">
              <a:spcAft>
                <a:spcPts val="0"/>
              </a:spcAft>
              <a:defRPr/>
            </a:pPr>
            <a:r>
              <a:rPr lang="es-AR" dirty="0" smtClean="0"/>
              <a:t>                 </a:t>
            </a:r>
            <a:r>
              <a:rPr lang="es-AR" dirty="0" smtClean="0">
                <a:latin typeface="Palatino Linotype" pitchFamily="18" charset="0"/>
              </a:rPr>
              <a:t>HERMOSAS RODILLAS</a:t>
            </a:r>
            <a:br>
              <a:rPr lang="es-AR" dirty="0" smtClean="0">
                <a:latin typeface="Palatino Linotype" pitchFamily="18" charset="0"/>
              </a:rPr>
            </a:br>
            <a:r>
              <a:rPr lang="es-AR" sz="2800" i="1" dirty="0" smtClean="0">
                <a:latin typeface="Palatino Linotype" pitchFamily="18" charset="0"/>
              </a:rPr>
              <a:t>“Las rodillas de los que quedan y oran …”</a:t>
            </a:r>
            <a:endParaRPr lang="es-AR" sz="2800" i="1" dirty="0">
              <a:latin typeface="Palatino Linotype" pitchFamily="18" charset="0"/>
            </a:endParaRPr>
          </a:p>
        </p:txBody>
      </p:sp>
      <p:cxnSp>
        <p:nvCxnSpPr>
          <p:cNvPr id="7" name="6 Conector recto"/>
          <p:cNvCxnSpPr/>
          <p:nvPr/>
        </p:nvCxnSpPr>
        <p:spPr>
          <a:xfrm>
            <a:off x="2051050" y="1341438"/>
            <a:ext cx="7092950" cy="0"/>
          </a:xfrm>
          <a:prstGeom prst="line">
            <a:avLst/>
          </a:prstGeom>
        </p:spPr>
        <p:style>
          <a:lnRef idx="3">
            <a:schemeClr val="accent2"/>
          </a:lnRef>
          <a:fillRef idx="0">
            <a:schemeClr val="accent2"/>
          </a:fillRef>
          <a:effectRef idx="2">
            <a:schemeClr val="accent2"/>
          </a:effectRef>
          <a:fontRef idx="minor">
            <a:schemeClr val="tx1"/>
          </a:fontRef>
        </p:style>
      </p:cxnSp>
      <p:sp>
        <p:nvSpPr>
          <p:cNvPr id="10" name="9 CuadroTexto"/>
          <p:cNvSpPr txBox="1"/>
          <p:nvPr/>
        </p:nvSpPr>
        <p:spPr>
          <a:xfrm>
            <a:off x="0" y="6365875"/>
            <a:ext cx="2484438" cy="523220"/>
          </a:xfrm>
          <a:prstGeom prst="rect">
            <a:avLst/>
          </a:prstGeom>
          <a:noFill/>
        </p:spPr>
        <p:txBody>
          <a:bodyPr>
            <a:spAutoFit/>
          </a:bodyPr>
          <a:lstStyle/>
          <a:p>
            <a:r>
              <a:rPr lang="es-AR" sz="1400" dirty="0" smtClean="0">
                <a:solidFill>
                  <a:srgbClr val="D9D9D9"/>
                </a:solidFill>
                <a:effectLst>
                  <a:outerShdw blurRad="38100" dist="38100" dir="2700000" algn="tl">
                    <a:srgbClr val="C0C0C0"/>
                  </a:outerShdw>
                </a:effectLst>
                <a:latin typeface="Arial Narrow" pitchFamily="34" charset="0"/>
              </a:rPr>
              <a:t>Congreso Mundial en Cancún</a:t>
            </a:r>
          </a:p>
          <a:p>
            <a:r>
              <a:rPr lang="es-AR" sz="1400" dirty="0" smtClean="0">
                <a:solidFill>
                  <a:srgbClr val="D9D9D9"/>
                </a:solidFill>
                <a:effectLst>
                  <a:outerShdw blurRad="38100" dist="38100" dir="2700000" algn="tl">
                    <a:srgbClr val="C0C0C0"/>
                  </a:outerShdw>
                </a:effectLst>
                <a:latin typeface="Arial Narrow" pitchFamily="34" charset="0"/>
              </a:rPr>
              <a:t>Junio 2013</a:t>
            </a:r>
            <a:endParaRPr lang="es-AR" sz="1400" dirty="0">
              <a:solidFill>
                <a:srgbClr val="D9D9D9"/>
              </a:solidFill>
              <a:effectLst>
                <a:outerShdw blurRad="38100" dist="38100" dir="2700000" algn="tl">
                  <a:srgbClr val="C0C0C0"/>
                </a:outerShdw>
              </a:effectLst>
              <a:latin typeface="Arial Narrow" pitchFamily="34" charset="0"/>
            </a:endParaRPr>
          </a:p>
        </p:txBody>
      </p:sp>
      <p:pic>
        <p:nvPicPr>
          <p:cNvPr id="9" name="8 Imagen" descr="hombre orando.jpg"/>
          <p:cNvPicPr>
            <a:picLocks noChangeAspect="1"/>
          </p:cNvPicPr>
          <p:nvPr/>
        </p:nvPicPr>
        <p:blipFill>
          <a:blip r:embed="rId3" cstate="print"/>
          <a:stretch>
            <a:fillRect/>
          </a:stretch>
        </p:blipFill>
        <p:spPr>
          <a:xfrm>
            <a:off x="0" y="0"/>
            <a:ext cx="2114479" cy="145370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15" name="14 Rectángulo redondeado"/>
          <p:cNvSpPr/>
          <p:nvPr/>
        </p:nvSpPr>
        <p:spPr>
          <a:xfrm>
            <a:off x="179388" y="2060575"/>
            <a:ext cx="2808287" cy="3240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AR" sz="2400" dirty="0" smtClean="0"/>
              <a:t>He conocido muchas personas que dan para las misiones pero no oran.</a:t>
            </a:r>
            <a:endParaRPr lang="es-AR" sz="2400" dirty="0"/>
          </a:p>
        </p:txBody>
      </p:sp>
      <p:sp>
        <p:nvSpPr>
          <p:cNvPr id="16" name="15 Rectángulo redondeado"/>
          <p:cNvSpPr/>
          <p:nvPr/>
        </p:nvSpPr>
        <p:spPr>
          <a:xfrm>
            <a:off x="3348038" y="2060575"/>
            <a:ext cx="2663825" cy="3240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AR" sz="2400" dirty="0" smtClean="0"/>
              <a:t>Nunca he conocido alguien que ore y no de para las misiones</a:t>
            </a:r>
            <a:endParaRPr lang="es-AR" sz="2400" dirty="0"/>
          </a:p>
        </p:txBody>
      </p:sp>
      <p:sp>
        <p:nvSpPr>
          <p:cNvPr id="17" name="16 Rectángulo redondeado"/>
          <p:cNvSpPr/>
          <p:nvPr/>
        </p:nvSpPr>
        <p:spPr>
          <a:xfrm>
            <a:off x="6300788" y="2060575"/>
            <a:ext cx="2735262" cy="3240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s-AR" sz="2200" dirty="0" smtClean="0">
                <a:solidFill>
                  <a:srgbClr val="FFFFFF"/>
                </a:solidFill>
                <a:cs typeface="Arial" charset="0"/>
              </a:rPr>
              <a:t>Si las misiones son tan importante para que oremos por ellas también son muy importante para que demos.</a:t>
            </a:r>
            <a:endParaRPr lang="es-AR" sz="2200" dirty="0">
              <a:solidFill>
                <a:srgbClr val="FFFFFF"/>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2000" fill="hold"/>
                                        <p:tgtEl>
                                          <p:spTgt spid="15"/>
                                        </p:tgtEl>
                                        <p:attrNameLst>
                                          <p:attrName>ppt_w</p:attrName>
                                        </p:attrNameLst>
                                      </p:cBhvr>
                                      <p:tavLst>
                                        <p:tav tm="0">
                                          <p:val>
                                            <p:strVal val="#ppt_w*0.05"/>
                                          </p:val>
                                        </p:tav>
                                        <p:tav tm="100000">
                                          <p:val>
                                            <p:strVal val="#ppt_w"/>
                                          </p:val>
                                        </p:tav>
                                      </p:tavLst>
                                    </p:anim>
                                    <p:anim calcmode="lin" valueType="num">
                                      <p:cBhvr>
                                        <p:cTn id="8" dur="2000" fill="hold"/>
                                        <p:tgtEl>
                                          <p:spTgt spid="15"/>
                                        </p:tgtEl>
                                        <p:attrNameLst>
                                          <p:attrName>ppt_h</p:attrName>
                                        </p:attrNameLst>
                                      </p:cBhvr>
                                      <p:tavLst>
                                        <p:tav tm="0">
                                          <p:val>
                                            <p:strVal val="#ppt_h"/>
                                          </p:val>
                                        </p:tav>
                                        <p:tav tm="100000">
                                          <p:val>
                                            <p:strVal val="#ppt_h"/>
                                          </p:val>
                                        </p:tav>
                                      </p:tavLst>
                                    </p:anim>
                                    <p:anim calcmode="lin" valueType="num">
                                      <p:cBhvr>
                                        <p:cTn id="9" dur="2000" fill="hold"/>
                                        <p:tgtEl>
                                          <p:spTgt spid="15"/>
                                        </p:tgtEl>
                                        <p:attrNameLst>
                                          <p:attrName>ppt_x</p:attrName>
                                        </p:attrNameLst>
                                      </p:cBhvr>
                                      <p:tavLst>
                                        <p:tav tm="0">
                                          <p:val>
                                            <p:strVal val="#ppt_x-.2"/>
                                          </p:val>
                                        </p:tav>
                                        <p:tav tm="100000">
                                          <p:val>
                                            <p:strVal val="#ppt_x"/>
                                          </p:val>
                                        </p:tav>
                                      </p:tavLst>
                                    </p:anim>
                                    <p:anim calcmode="lin" valueType="num">
                                      <p:cBhvr>
                                        <p:cTn id="10" dur="2000" fill="hold"/>
                                        <p:tgtEl>
                                          <p:spTgt spid="15"/>
                                        </p:tgtEl>
                                        <p:attrNameLst>
                                          <p:attrName>ppt_y</p:attrName>
                                        </p:attrNameLst>
                                      </p:cBhvr>
                                      <p:tavLst>
                                        <p:tav tm="0">
                                          <p:val>
                                            <p:strVal val="#ppt_y"/>
                                          </p:val>
                                        </p:tav>
                                        <p:tav tm="100000">
                                          <p:val>
                                            <p:strVal val="#ppt_y"/>
                                          </p:val>
                                        </p:tav>
                                      </p:tavLst>
                                    </p:anim>
                                    <p:animEffect transition="in" filter="fade">
                                      <p:cBhvr>
                                        <p:cTn id="11" dur="2000"/>
                                        <p:tgtEl>
                                          <p:spTgt spid="15"/>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2000" fill="hold"/>
                                        <p:tgtEl>
                                          <p:spTgt spid="16"/>
                                        </p:tgtEl>
                                        <p:attrNameLst>
                                          <p:attrName>ppt_w</p:attrName>
                                        </p:attrNameLst>
                                      </p:cBhvr>
                                      <p:tavLst>
                                        <p:tav tm="0">
                                          <p:val>
                                            <p:strVal val="#ppt_w*0.05"/>
                                          </p:val>
                                        </p:tav>
                                        <p:tav tm="100000">
                                          <p:val>
                                            <p:strVal val="#ppt_w"/>
                                          </p:val>
                                        </p:tav>
                                      </p:tavLst>
                                    </p:anim>
                                    <p:anim calcmode="lin" valueType="num">
                                      <p:cBhvr>
                                        <p:cTn id="17" dur="2000" fill="hold"/>
                                        <p:tgtEl>
                                          <p:spTgt spid="16"/>
                                        </p:tgtEl>
                                        <p:attrNameLst>
                                          <p:attrName>ppt_h</p:attrName>
                                        </p:attrNameLst>
                                      </p:cBhvr>
                                      <p:tavLst>
                                        <p:tav tm="0">
                                          <p:val>
                                            <p:strVal val="#ppt_h"/>
                                          </p:val>
                                        </p:tav>
                                        <p:tav tm="100000">
                                          <p:val>
                                            <p:strVal val="#ppt_h"/>
                                          </p:val>
                                        </p:tav>
                                      </p:tavLst>
                                    </p:anim>
                                    <p:anim calcmode="lin" valueType="num">
                                      <p:cBhvr>
                                        <p:cTn id="18" dur="2000" fill="hold"/>
                                        <p:tgtEl>
                                          <p:spTgt spid="16"/>
                                        </p:tgtEl>
                                        <p:attrNameLst>
                                          <p:attrName>ppt_x</p:attrName>
                                        </p:attrNameLst>
                                      </p:cBhvr>
                                      <p:tavLst>
                                        <p:tav tm="0">
                                          <p:val>
                                            <p:strVal val="#ppt_x-.2"/>
                                          </p:val>
                                        </p:tav>
                                        <p:tav tm="100000">
                                          <p:val>
                                            <p:strVal val="#ppt_x"/>
                                          </p:val>
                                        </p:tav>
                                      </p:tavLst>
                                    </p:anim>
                                    <p:anim calcmode="lin" valueType="num">
                                      <p:cBhvr>
                                        <p:cTn id="19" dur="2000" fill="hold"/>
                                        <p:tgtEl>
                                          <p:spTgt spid="16"/>
                                        </p:tgtEl>
                                        <p:attrNameLst>
                                          <p:attrName>ppt_y</p:attrName>
                                        </p:attrNameLst>
                                      </p:cBhvr>
                                      <p:tavLst>
                                        <p:tav tm="0">
                                          <p:val>
                                            <p:strVal val="#ppt_y"/>
                                          </p:val>
                                        </p:tav>
                                        <p:tav tm="100000">
                                          <p:val>
                                            <p:strVal val="#ppt_y"/>
                                          </p:val>
                                        </p:tav>
                                      </p:tavLst>
                                    </p:anim>
                                    <p:animEffect transition="in" filter="fade">
                                      <p:cBhvr>
                                        <p:cTn id="20" dur="2000"/>
                                        <p:tgtEl>
                                          <p:spTgt spid="16"/>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p:cTn id="25" dur="2000" fill="hold"/>
                                        <p:tgtEl>
                                          <p:spTgt spid="17"/>
                                        </p:tgtEl>
                                        <p:attrNameLst>
                                          <p:attrName>ppt_w</p:attrName>
                                        </p:attrNameLst>
                                      </p:cBhvr>
                                      <p:tavLst>
                                        <p:tav tm="0">
                                          <p:val>
                                            <p:strVal val="#ppt_w*0.05"/>
                                          </p:val>
                                        </p:tav>
                                        <p:tav tm="100000">
                                          <p:val>
                                            <p:strVal val="#ppt_w"/>
                                          </p:val>
                                        </p:tav>
                                      </p:tavLst>
                                    </p:anim>
                                    <p:anim calcmode="lin" valueType="num">
                                      <p:cBhvr>
                                        <p:cTn id="26" dur="2000" fill="hold"/>
                                        <p:tgtEl>
                                          <p:spTgt spid="17"/>
                                        </p:tgtEl>
                                        <p:attrNameLst>
                                          <p:attrName>ppt_h</p:attrName>
                                        </p:attrNameLst>
                                      </p:cBhvr>
                                      <p:tavLst>
                                        <p:tav tm="0">
                                          <p:val>
                                            <p:strVal val="#ppt_h"/>
                                          </p:val>
                                        </p:tav>
                                        <p:tav tm="100000">
                                          <p:val>
                                            <p:strVal val="#ppt_h"/>
                                          </p:val>
                                        </p:tav>
                                      </p:tavLst>
                                    </p:anim>
                                    <p:anim calcmode="lin" valueType="num">
                                      <p:cBhvr>
                                        <p:cTn id="27" dur="2000" fill="hold"/>
                                        <p:tgtEl>
                                          <p:spTgt spid="17"/>
                                        </p:tgtEl>
                                        <p:attrNameLst>
                                          <p:attrName>ppt_x</p:attrName>
                                        </p:attrNameLst>
                                      </p:cBhvr>
                                      <p:tavLst>
                                        <p:tav tm="0">
                                          <p:val>
                                            <p:strVal val="#ppt_x-.2"/>
                                          </p:val>
                                        </p:tav>
                                        <p:tav tm="100000">
                                          <p:val>
                                            <p:strVal val="#ppt_x"/>
                                          </p:val>
                                        </p:tav>
                                      </p:tavLst>
                                    </p:anim>
                                    <p:anim calcmode="lin" valueType="num">
                                      <p:cBhvr>
                                        <p:cTn id="28" dur="2000" fill="hold"/>
                                        <p:tgtEl>
                                          <p:spTgt spid="17"/>
                                        </p:tgtEl>
                                        <p:attrNameLst>
                                          <p:attrName>ppt_y</p:attrName>
                                        </p:attrNameLst>
                                      </p:cBhvr>
                                      <p:tavLst>
                                        <p:tav tm="0">
                                          <p:val>
                                            <p:strVal val="#ppt_y"/>
                                          </p:val>
                                        </p:tav>
                                        <p:tav tm="100000">
                                          <p:val>
                                            <p:strVal val="#ppt_y"/>
                                          </p:val>
                                        </p:tav>
                                      </p:tavLst>
                                    </p:anim>
                                    <p:animEffect transition="in" filter="fade">
                                      <p:cBhvr>
                                        <p:cTn id="29" dur="2000"/>
                                        <p:tgtEl>
                                          <p:spTgt spid="17"/>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anim calcmode="lin" valueType="num">
                                      <p:cBhvr additive="base">
                                        <p:cTn id="34" dur="20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5" dur="20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0"/>
            <a:ext cx="9036496" cy="1412776"/>
          </a:xfrm>
        </p:spPr>
        <p:txBody>
          <a:bodyPr/>
          <a:lstStyle/>
          <a:p>
            <a:pPr algn="r" fontAlgn="auto">
              <a:spcAft>
                <a:spcPts val="0"/>
              </a:spcAft>
              <a:defRPr/>
            </a:pPr>
            <a:r>
              <a:rPr lang="es-AR" dirty="0" smtClean="0"/>
              <a:t>                 </a:t>
            </a:r>
            <a:r>
              <a:rPr lang="es-AR" dirty="0" smtClean="0">
                <a:latin typeface="Palatino Linotype" pitchFamily="18" charset="0"/>
              </a:rPr>
              <a:t>HERMOSAS RODILLAS</a:t>
            </a:r>
            <a:br>
              <a:rPr lang="es-AR" dirty="0" smtClean="0">
                <a:latin typeface="Palatino Linotype" pitchFamily="18" charset="0"/>
              </a:rPr>
            </a:br>
            <a:r>
              <a:rPr lang="es-AR" sz="2800" i="1" dirty="0" smtClean="0">
                <a:latin typeface="Palatino Linotype" pitchFamily="18" charset="0"/>
              </a:rPr>
              <a:t>“Las rodillas de los que quedan y oran …”</a:t>
            </a:r>
            <a:endParaRPr lang="es-AR" sz="2800" i="1" dirty="0">
              <a:latin typeface="Palatino Linotype" pitchFamily="18" charset="0"/>
            </a:endParaRPr>
          </a:p>
        </p:txBody>
      </p:sp>
      <p:sp>
        <p:nvSpPr>
          <p:cNvPr id="10" name="9 CuadroTexto"/>
          <p:cNvSpPr txBox="1"/>
          <p:nvPr/>
        </p:nvSpPr>
        <p:spPr>
          <a:xfrm>
            <a:off x="0" y="6365875"/>
            <a:ext cx="2484438" cy="523220"/>
          </a:xfrm>
          <a:prstGeom prst="rect">
            <a:avLst/>
          </a:prstGeom>
          <a:noFill/>
        </p:spPr>
        <p:txBody>
          <a:bodyPr>
            <a:spAutoFit/>
          </a:bodyPr>
          <a:lstStyle/>
          <a:p>
            <a:r>
              <a:rPr lang="es-AR" sz="1400" dirty="0" smtClean="0">
                <a:solidFill>
                  <a:srgbClr val="D9D9D9"/>
                </a:solidFill>
                <a:effectLst>
                  <a:outerShdw blurRad="38100" dist="38100" dir="2700000" algn="tl">
                    <a:srgbClr val="C0C0C0"/>
                  </a:outerShdw>
                </a:effectLst>
                <a:latin typeface="Arial Narrow" pitchFamily="34" charset="0"/>
              </a:rPr>
              <a:t>Congreso Mundial en Cancún</a:t>
            </a:r>
          </a:p>
          <a:p>
            <a:r>
              <a:rPr lang="es-AR" sz="1400" dirty="0" smtClean="0">
                <a:solidFill>
                  <a:srgbClr val="D9D9D9"/>
                </a:solidFill>
                <a:effectLst>
                  <a:outerShdw blurRad="38100" dist="38100" dir="2700000" algn="tl">
                    <a:srgbClr val="C0C0C0"/>
                  </a:outerShdw>
                </a:effectLst>
                <a:latin typeface="Arial Narrow" pitchFamily="34" charset="0"/>
              </a:rPr>
              <a:t>Junio 2013</a:t>
            </a:r>
            <a:endParaRPr lang="es-AR" sz="1200" dirty="0">
              <a:solidFill>
                <a:srgbClr val="D9D9D9"/>
              </a:solidFill>
              <a:effectLst>
                <a:outerShdw blurRad="38100" dist="38100" dir="2700000" algn="tl">
                  <a:srgbClr val="C0C0C0"/>
                </a:outerShdw>
              </a:effectLst>
              <a:latin typeface="Arial Narrow" pitchFamily="34" charset="0"/>
            </a:endParaRPr>
          </a:p>
        </p:txBody>
      </p:sp>
      <p:pic>
        <p:nvPicPr>
          <p:cNvPr id="9" name="8 Imagen" descr="hombre orando.jpg"/>
          <p:cNvPicPr>
            <a:picLocks noChangeAspect="1"/>
          </p:cNvPicPr>
          <p:nvPr/>
        </p:nvPicPr>
        <p:blipFill>
          <a:blip r:embed="rId3" cstate="print"/>
          <a:stretch>
            <a:fillRect/>
          </a:stretch>
        </p:blipFill>
        <p:spPr>
          <a:xfrm>
            <a:off x="0" y="0"/>
            <a:ext cx="2114479" cy="145370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12" name="11 Rectángulo redondeado"/>
          <p:cNvSpPr/>
          <p:nvPr/>
        </p:nvSpPr>
        <p:spPr>
          <a:xfrm>
            <a:off x="611560" y="1772816"/>
            <a:ext cx="7848600" cy="2232248"/>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s-AR" dirty="0" smtClean="0">
              <a:effectLst>
                <a:outerShdw blurRad="38100" dist="38100" dir="2700000" algn="tl">
                  <a:srgbClr val="000000">
                    <a:alpha val="43137"/>
                  </a:srgbClr>
                </a:outerShdw>
              </a:effectLst>
            </a:endParaRPr>
          </a:p>
          <a:p>
            <a:pPr algn="ctr" fontAlgn="auto">
              <a:spcBef>
                <a:spcPts val="0"/>
              </a:spcBef>
              <a:spcAft>
                <a:spcPts val="0"/>
              </a:spcAft>
              <a:defRPr/>
            </a:pPr>
            <a:r>
              <a:rPr lang="es-AR" dirty="0" smtClean="0">
                <a:effectLst>
                  <a:outerShdw blurRad="38100" dist="38100" dir="2700000" algn="tl">
                    <a:srgbClr val="000000">
                      <a:alpha val="43137"/>
                    </a:srgbClr>
                  </a:outerShdw>
                </a:effectLst>
              </a:rPr>
              <a:t>Si hay 65 millones de creyentes en la fraternidad Mundial de las Asambleas de Dios, ¿Podemos ver 5 millones de intercesores? </a:t>
            </a:r>
          </a:p>
          <a:p>
            <a:pPr algn="ctr" fontAlgn="auto">
              <a:spcBef>
                <a:spcPts val="0"/>
              </a:spcBef>
              <a:spcAft>
                <a:spcPts val="0"/>
              </a:spcAft>
              <a:defRPr/>
            </a:pPr>
            <a:endParaRPr lang="es-AR" dirty="0" smtClean="0">
              <a:effectLst>
                <a:outerShdw blurRad="38100" dist="38100" dir="2700000" algn="tl">
                  <a:srgbClr val="000000">
                    <a:alpha val="43137"/>
                  </a:srgbClr>
                </a:outerShdw>
              </a:effectLst>
            </a:endParaRPr>
          </a:p>
          <a:p>
            <a:pPr algn="ctr" fontAlgn="auto">
              <a:spcBef>
                <a:spcPts val="0"/>
              </a:spcBef>
              <a:spcAft>
                <a:spcPts val="0"/>
              </a:spcAft>
              <a:defRPr/>
            </a:pPr>
            <a:r>
              <a:rPr lang="es-AR" dirty="0" smtClean="0">
                <a:effectLst>
                  <a:outerShdw blurRad="38100" dist="38100" dir="2700000" algn="tl">
                    <a:srgbClr val="000000">
                      <a:alpha val="43137"/>
                    </a:srgbClr>
                  </a:outerShdw>
                </a:effectLst>
              </a:rPr>
              <a:t>Pero que emocionante sería tener 130 millones de</a:t>
            </a:r>
          </a:p>
          <a:p>
            <a:pPr algn="ctr" fontAlgn="auto">
              <a:spcBef>
                <a:spcPts val="0"/>
              </a:spcBef>
              <a:spcAft>
                <a:spcPts val="0"/>
              </a:spcAft>
              <a:defRPr/>
            </a:pPr>
            <a:r>
              <a:rPr lang="es-AR" dirty="0" smtClean="0">
                <a:effectLst>
                  <a:outerShdw blurRad="38100" dist="38100" dir="2700000" algn="tl">
                    <a:srgbClr val="000000">
                      <a:alpha val="43137"/>
                    </a:srgbClr>
                  </a:outerShdw>
                </a:effectLst>
              </a:rPr>
              <a:t> ‘hermosas rodillas.” </a:t>
            </a:r>
            <a:endParaRPr lang="es-AR" dirty="0">
              <a:effectLst>
                <a:outerShdw blurRad="38100" dist="38100" dir="2700000" algn="tl">
                  <a:srgbClr val="000000">
                    <a:alpha val="43137"/>
                  </a:srgbClr>
                </a:outerShdw>
              </a:effectLst>
            </a:endParaRPr>
          </a:p>
          <a:p>
            <a:pPr algn="ctr" fontAlgn="auto">
              <a:spcBef>
                <a:spcPts val="0"/>
              </a:spcBef>
              <a:spcAft>
                <a:spcPts val="0"/>
              </a:spcAft>
              <a:defRPr/>
            </a:pPr>
            <a:endParaRPr lang="es-AR" dirty="0"/>
          </a:p>
        </p:txBody>
      </p:sp>
      <p:sp>
        <p:nvSpPr>
          <p:cNvPr id="13" name="12 Rectángulo redondeado"/>
          <p:cNvSpPr/>
          <p:nvPr/>
        </p:nvSpPr>
        <p:spPr>
          <a:xfrm>
            <a:off x="1115616" y="4221088"/>
            <a:ext cx="6840537" cy="1871662"/>
          </a:xfrm>
          <a:prstGeom prst="roundRect">
            <a:avLst/>
          </a:prstGeom>
        </p:spPr>
        <p:style>
          <a:lnRef idx="2">
            <a:schemeClr val="accent3"/>
          </a:lnRef>
          <a:fillRef idx="1">
            <a:schemeClr val="lt1"/>
          </a:fillRef>
          <a:effectRef idx="0">
            <a:schemeClr val="accent3"/>
          </a:effectRef>
          <a:fontRef idx="minor">
            <a:schemeClr val="dk1"/>
          </a:fontRef>
        </p:style>
        <p:txBody>
          <a:bodyPr anchor="ctr"/>
          <a:lstStyle/>
          <a:p>
            <a:pPr algn="ctr" fontAlgn="auto">
              <a:spcBef>
                <a:spcPts val="0"/>
              </a:spcBef>
              <a:spcAft>
                <a:spcPts val="0"/>
              </a:spcAft>
              <a:defRPr/>
            </a:pPr>
            <a:r>
              <a:rPr lang="es-AR" dirty="0" smtClean="0">
                <a:effectLst>
                  <a:outerShdw blurRad="38100" dist="38100" dir="2700000" algn="tl">
                    <a:srgbClr val="000000">
                      <a:alpha val="43137"/>
                    </a:srgbClr>
                  </a:outerShdw>
                </a:effectLst>
              </a:rPr>
              <a:t>Las Asambleas de Dios quiere plantar 150,000 iglesias nuevas para el 2020. </a:t>
            </a:r>
          </a:p>
          <a:p>
            <a:pPr algn="ctr" fontAlgn="auto">
              <a:spcBef>
                <a:spcPts val="0"/>
              </a:spcBef>
              <a:spcAft>
                <a:spcPts val="0"/>
              </a:spcAft>
              <a:defRPr/>
            </a:pPr>
            <a:r>
              <a:rPr lang="es-AR" dirty="0" smtClean="0">
                <a:effectLst>
                  <a:outerShdw blurRad="38100" dist="38100" dir="2700000" algn="tl">
                    <a:srgbClr val="000000">
                      <a:alpha val="43137"/>
                    </a:srgbClr>
                  </a:outerShdw>
                </a:effectLst>
              </a:rPr>
              <a:t>Quieren crecer a 100 millones de creyentes.</a:t>
            </a:r>
          </a:p>
          <a:p>
            <a:pPr algn="ctr" fontAlgn="auto">
              <a:spcBef>
                <a:spcPts val="0"/>
              </a:spcBef>
              <a:spcAft>
                <a:spcPts val="0"/>
              </a:spcAft>
              <a:defRPr/>
            </a:pPr>
            <a:r>
              <a:rPr lang="es-AR" sz="2800" dirty="0" smtClean="0">
                <a:solidFill>
                  <a:srgbClr val="C00000"/>
                </a:solidFill>
                <a:effectLst>
                  <a:outerShdw blurRad="38100" dist="38100" dir="2700000" algn="tl">
                    <a:srgbClr val="000000">
                      <a:alpha val="43137"/>
                    </a:srgbClr>
                  </a:outerShdw>
                </a:effectLst>
              </a:rPr>
              <a:t>No podemos hacerlo sin oración ni intercesión.</a:t>
            </a:r>
            <a:endParaRPr lang="es-AR" sz="2800" dirty="0">
              <a:solidFill>
                <a:srgbClr val="C00000"/>
              </a:solidFill>
              <a:effectLst>
                <a:outerShdw blurRad="38100" dist="38100" dir="2700000" algn="tl">
                  <a:srgbClr val="000000">
                    <a:alpha val="43137"/>
                  </a:srgbClr>
                </a:outerShdw>
              </a:effectLst>
            </a:endParaRPr>
          </a:p>
        </p:txBody>
      </p:sp>
      <p:cxnSp>
        <p:nvCxnSpPr>
          <p:cNvPr id="14" name="13 Conector recto"/>
          <p:cNvCxnSpPr/>
          <p:nvPr/>
        </p:nvCxnSpPr>
        <p:spPr>
          <a:xfrm>
            <a:off x="2051050" y="1341438"/>
            <a:ext cx="7092950" cy="0"/>
          </a:xfrm>
          <a:prstGeom prst="line">
            <a:avLst/>
          </a:prstGeom>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1000" fill="hold"/>
                                        <p:tgtEl>
                                          <p:spTgt spid="12"/>
                                        </p:tgtEl>
                                        <p:attrNameLst>
                                          <p:attrName>ppt_w</p:attrName>
                                        </p:attrNameLst>
                                      </p:cBhvr>
                                      <p:tavLst>
                                        <p:tav tm="0">
                                          <p:val>
                                            <p:strVal val="#ppt_w*0.05"/>
                                          </p:val>
                                        </p:tav>
                                        <p:tav tm="100000">
                                          <p:val>
                                            <p:strVal val="#ppt_w"/>
                                          </p:val>
                                        </p:tav>
                                      </p:tavLst>
                                    </p:anim>
                                    <p:anim calcmode="lin" valueType="num">
                                      <p:cBhvr>
                                        <p:cTn id="8" dur="1000" fill="hold"/>
                                        <p:tgtEl>
                                          <p:spTgt spid="12"/>
                                        </p:tgtEl>
                                        <p:attrNameLst>
                                          <p:attrName>ppt_h</p:attrName>
                                        </p:attrNameLst>
                                      </p:cBhvr>
                                      <p:tavLst>
                                        <p:tav tm="0">
                                          <p:val>
                                            <p:strVal val="#ppt_h"/>
                                          </p:val>
                                        </p:tav>
                                        <p:tav tm="100000">
                                          <p:val>
                                            <p:strVal val="#ppt_h"/>
                                          </p:val>
                                        </p:tav>
                                      </p:tavLst>
                                    </p:anim>
                                    <p:anim calcmode="lin" valueType="num">
                                      <p:cBhvr>
                                        <p:cTn id="9" dur="1000" fill="hold"/>
                                        <p:tgtEl>
                                          <p:spTgt spid="12"/>
                                        </p:tgtEl>
                                        <p:attrNameLst>
                                          <p:attrName>ppt_x</p:attrName>
                                        </p:attrNameLst>
                                      </p:cBhvr>
                                      <p:tavLst>
                                        <p:tav tm="0">
                                          <p:val>
                                            <p:strVal val="#ppt_x-.2"/>
                                          </p:val>
                                        </p:tav>
                                        <p:tav tm="100000">
                                          <p:val>
                                            <p:strVal val="#ppt_x"/>
                                          </p:val>
                                        </p:tav>
                                      </p:tavLst>
                                    </p:anim>
                                    <p:anim calcmode="lin" valueType="num">
                                      <p:cBhvr>
                                        <p:cTn id="10" dur="1000" fill="hold"/>
                                        <p:tgtEl>
                                          <p:spTgt spid="12"/>
                                        </p:tgtEl>
                                        <p:attrNameLst>
                                          <p:attrName>ppt_y</p:attrName>
                                        </p:attrNameLst>
                                      </p:cBhvr>
                                      <p:tavLst>
                                        <p:tav tm="0">
                                          <p:val>
                                            <p:strVal val="#ppt_y"/>
                                          </p:val>
                                        </p:tav>
                                        <p:tav tm="100000">
                                          <p:val>
                                            <p:strVal val="#ppt_y"/>
                                          </p:val>
                                        </p:tav>
                                      </p:tavLst>
                                    </p:anim>
                                    <p:animEffect transition="in" filter="fade">
                                      <p:cBhvr>
                                        <p:cTn id="11" dur="1000"/>
                                        <p:tgtEl>
                                          <p:spTgt spid="12"/>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anim calcmode="lin" valueType="num">
                                      <p:cBhvr>
                                        <p:cTn id="16" dur="1000" fill="hold"/>
                                        <p:tgtEl>
                                          <p:spTgt spid="13"/>
                                        </p:tgtEl>
                                        <p:attrNameLst>
                                          <p:attrName>ppt_w</p:attrName>
                                        </p:attrNameLst>
                                      </p:cBhvr>
                                      <p:tavLst>
                                        <p:tav tm="0">
                                          <p:val>
                                            <p:strVal val="#ppt_w*0.05"/>
                                          </p:val>
                                        </p:tav>
                                        <p:tav tm="100000">
                                          <p:val>
                                            <p:strVal val="#ppt_w"/>
                                          </p:val>
                                        </p:tav>
                                      </p:tavLst>
                                    </p:anim>
                                    <p:anim calcmode="lin" valueType="num">
                                      <p:cBhvr>
                                        <p:cTn id="17" dur="1000" fill="hold"/>
                                        <p:tgtEl>
                                          <p:spTgt spid="13"/>
                                        </p:tgtEl>
                                        <p:attrNameLst>
                                          <p:attrName>ppt_h</p:attrName>
                                        </p:attrNameLst>
                                      </p:cBhvr>
                                      <p:tavLst>
                                        <p:tav tm="0">
                                          <p:val>
                                            <p:strVal val="#ppt_h"/>
                                          </p:val>
                                        </p:tav>
                                        <p:tav tm="100000">
                                          <p:val>
                                            <p:strVal val="#ppt_h"/>
                                          </p:val>
                                        </p:tav>
                                      </p:tavLst>
                                    </p:anim>
                                    <p:anim calcmode="lin" valueType="num">
                                      <p:cBhvr>
                                        <p:cTn id="18" dur="1000" fill="hold"/>
                                        <p:tgtEl>
                                          <p:spTgt spid="13"/>
                                        </p:tgtEl>
                                        <p:attrNameLst>
                                          <p:attrName>ppt_x</p:attrName>
                                        </p:attrNameLst>
                                      </p:cBhvr>
                                      <p:tavLst>
                                        <p:tav tm="0">
                                          <p:val>
                                            <p:strVal val="#ppt_x-.2"/>
                                          </p:val>
                                        </p:tav>
                                        <p:tav tm="100000">
                                          <p:val>
                                            <p:strVal val="#ppt_x"/>
                                          </p:val>
                                        </p:tav>
                                      </p:tavLst>
                                    </p:anim>
                                    <p:anim calcmode="lin" valueType="num">
                                      <p:cBhvr>
                                        <p:cTn id="19" dur="1000" fill="hold"/>
                                        <p:tgtEl>
                                          <p:spTgt spid="13"/>
                                        </p:tgtEl>
                                        <p:attrNameLst>
                                          <p:attrName>ppt_y</p:attrName>
                                        </p:attrNameLst>
                                      </p:cBhvr>
                                      <p:tavLst>
                                        <p:tav tm="0">
                                          <p:val>
                                            <p:strVal val="#ppt_y"/>
                                          </p:val>
                                        </p:tav>
                                        <p:tav tm="100000">
                                          <p:val>
                                            <p:strVal val="#ppt_y"/>
                                          </p:val>
                                        </p:tav>
                                      </p:tavLst>
                                    </p:anim>
                                    <p:animEffect transition="in" filter="fade">
                                      <p:cBhvr>
                                        <p:cTn id="20"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0"/>
            <a:ext cx="9036496" cy="1412776"/>
          </a:xfrm>
        </p:spPr>
        <p:txBody>
          <a:bodyPr/>
          <a:lstStyle/>
          <a:p>
            <a:pPr algn="r" fontAlgn="auto">
              <a:spcAft>
                <a:spcPts val="0"/>
              </a:spcAft>
              <a:defRPr/>
            </a:pPr>
            <a:r>
              <a:rPr lang="es-AR" dirty="0" smtClean="0"/>
              <a:t>                 </a:t>
            </a:r>
            <a:r>
              <a:rPr lang="es-AR" dirty="0" smtClean="0">
                <a:latin typeface="Palatino Linotype" pitchFamily="18" charset="0"/>
              </a:rPr>
              <a:t>HERMOSAS RODILLAS</a:t>
            </a:r>
            <a:br>
              <a:rPr lang="es-AR" dirty="0" smtClean="0">
                <a:latin typeface="Palatino Linotype" pitchFamily="18" charset="0"/>
              </a:rPr>
            </a:br>
            <a:r>
              <a:rPr lang="es-AR" sz="2800" i="1" dirty="0" smtClean="0">
                <a:latin typeface="Palatino Linotype" pitchFamily="18" charset="0"/>
              </a:rPr>
              <a:t>“Las rodillas de los que quedan y oran …”</a:t>
            </a:r>
            <a:endParaRPr lang="es-AR" sz="2800" i="1" dirty="0">
              <a:latin typeface="Palatino Linotype" pitchFamily="18" charset="0"/>
            </a:endParaRPr>
          </a:p>
        </p:txBody>
      </p:sp>
      <p:sp>
        <p:nvSpPr>
          <p:cNvPr id="10" name="9 CuadroTexto"/>
          <p:cNvSpPr txBox="1"/>
          <p:nvPr/>
        </p:nvSpPr>
        <p:spPr>
          <a:xfrm>
            <a:off x="0" y="6365875"/>
            <a:ext cx="2484438" cy="523220"/>
          </a:xfrm>
          <a:prstGeom prst="rect">
            <a:avLst/>
          </a:prstGeom>
          <a:noFill/>
        </p:spPr>
        <p:txBody>
          <a:bodyPr>
            <a:spAutoFit/>
          </a:bodyPr>
          <a:lstStyle/>
          <a:p>
            <a:r>
              <a:rPr lang="es-AR" sz="1400" dirty="0" smtClean="0">
                <a:solidFill>
                  <a:srgbClr val="D9D9D9"/>
                </a:solidFill>
                <a:effectLst>
                  <a:outerShdw blurRad="38100" dist="38100" dir="2700000" algn="tl">
                    <a:srgbClr val="C0C0C0"/>
                  </a:outerShdw>
                </a:effectLst>
                <a:latin typeface="Arial Narrow" pitchFamily="34" charset="0"/>
              </a:rPr>
              <a:t>Congreso Mundial en Cancún</a:t>
            </a:r>
          </a:p>
          <a:p>
            <a:r>
              <a:rPr lang="es-AR" sz="1400" dirty="0" smtClean="0">
                <a:solidFill>
                  <a:srgbClr val="D9D9D9"/>
                </a:solidFill>
                <a:effectLst>
                  <a:outerShdw blurRad="38100" dist="38100" dir="2700000" algn="tl">
                    <a:srgbClr val="C0C0C0"/>
                  </a:outerShdw>
                </a:effectLst>
                <a:latin typeface="Arial Narrow" pitchFamily="34" charset="0"/>
              </a:rPr>
              <a:t>Junio 2013</a:t>
            </a:r>
            <a:endParaRPr lang="es-AR" sz="1200" dirty="0">
              <a:solidFill>
                <a:srgbClr val="D9D9D9"/>
              </a:solidFill>
              <a:effectLst>
                <a:outerShdw blurRad="38100" dist="38100" dir="2700000" algn="tl">
                  <a:srgbClr val="C0C0C0"/>
                </a:outerShdw>
              </a:effectLst>
              <a:latin typeface="Arial Narrow" pitchFamily="34" charset="0"/>
            </a:endParaRPr>
          </a:p>
        </p:txBody>
      </p:sp>
      <p:pic>
        <p:nvPicPr>
          <p:cNvPr id="9" name="8 Imagen" descr="hombre orando.jpg"/>
          <p:cNvPicPr>
            <a:picLocks noChangeAspect="1"/>
          </p:cNvPicPr>
          <p:nvPr/>
        </p:nvPicPr>
        <p:blipFill>
          <a:blip r:embed="rId3" cstate="print"/>
          <a:stretch>
            <a:fillRect/>
          </a:stretch>
        </p:blipFill>
        <p:spPr>
          <a:xfrm>
            <a:off x="0" y="0"/>
            <a:ext cx="2114479" cy="145370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cxnSp>
        <p:nvCxnSpPr>
          <p:cNvPr id="14" name="13 Conector recto"/>
          <p:cNvCxnSpPr/>
          <p:nvPr/>
        </p:nvCxnSpPr>
        <p:spPr>
          <a:xfrm>
            <a:off x="2051050" y="1341438"/>
            <a:ext cx="7092950" cy="0"/>
          </a:xfrm>
          <a:prstGeom prst="line">
            <a:avLst/>
          </a:prstGeom>
        </p:spPr>
        <p:style>
          <a:lnRef idx="3">
            <a:schemeClr val="accent2"/>
          </a:lnRef>
          <a:fillRef idx="0">
            <a:schemeClr val="accent2"/>
          </a:fillRef>
          <a:effectRef idx="2">
            <a:schemeClr val="accent2"/>
          </a:effectRef>
          <a:fontRef idx="minor">
            <a:schemeClr val="tx1"/>
          </a:fontRef>
        </p:style>
      </p:cxnSp>
      <p:sp>
        <p:nvSpPr>
          <p:cNvPr id="8" name="7 Rectángulo"/>
          <p:cNvSpPr/>
          <p:nvPr/>
        </p:nvSpPr>
        <p:spPr>
          <a:xfrm>
            <a:off x="395288" y="1557338"/>
            <a:ext cx="8424862" cy="4955203"/>
          </a:xfrm>
          <a:prstGeom prst="rect">
            <a:avLst/>
          </a:prstGeom>
        </p:spPr>
        <p:txBody>
          <a:bodyPr>
            <a:spAutoFit/>
          </a:bodyPr>
          <a:lstStyle/>
          <a:p>
            <a:pPr algn="ctr" fontAlgn="auto">
              <a:spcBef>
                <a:spcPts val="0"/>
              </a:spcBef>
              <a:spcAft>
                <a:spcPts val="0"/>
              </a:spcAft>
              <a:defRPr/>
            </a:pPr>
            <a:r>
              <a:rPr lang="es-AR" sz="3200" dirty="0" smtClean="0">
                <a:solidFill>
                  <a:schemeClr val="bg2">
                    <a:lumMod val="50000"/>
                  </a:schemeClr>
                </a:solidFill>
                <a:effectLst>
                  <a:outerShdw blurRad="38100" dist="38100" dir="2700000" algn="tl">
                    <a:srgbClr val="000000">
                      <a:alpha val="43137"/>
                    </a:srgbClr>
                  </a:outerShdw>
                </a:effectLst>
                <a:latin typeface="+mn-lt"/>
                <a:cs typeface="+mn-cs"/>
              </a:rPr>
              <a:t>Necesitamos no solo personas que oren, sino que intercedan.</a:t>
            </a:r>
            <a:r>
              <a:rPr lang="es-AR" dirty="0" smtClean="0">
                <a:latin typeface="+mn-lt"/>
                <a:cs typeface="+mn-cs"/>
              </a:rPr>
              <a:t> </a:t>
            </a:r>
          </a:p>
          <a:p>
            <a:pPr algn="ctr" fontAlgn="auto">
              <a:spcBef>
                <a:spcPts val="0"/>
              </a:spcBef>
              <a:spcAft>
                <a:spcPts val="0"/>
              </a:spcAft>
              <a:defRPr/>
            </a:pPr>
            <a:endParaRPr lang="es-AR" dirty="0" smtClean="0">
              <a:latin typeface="+mn-lt"/>
              <a:cs typeface="+mn-cs"/>
            </a:endParaRPr>
          </a:p>
          <a:p>
            <a:pPr algn="ctr" fontAlgn="auto">
              <a:spcBef>
                <a:spcPts val="0"/>
              </a:spcBef>
              <a:spcAft>
                <a:spcPts val="0"/>
              </a:spcAft>
              <a:defRPr/>
            </a:pPr>
            <a:r>
              <a:rPr lang="es-AR" sz="2000" dirty="0" smtClean="0">
                <a:latin typeface="+mn-lt"/>
                <a:cs typeface="+mn-cs"/>
              </a:rPr>
              <a:t>La </a:t>
            </a:r>
            <a:r>
              <a:rPr lang="es-AR" sz="2000" b="1" dirty="0" smtClean="0">
                <a:effectLst>
                  <a:outerShdw blurRad="38100" dist="38100" dir="2700000" algn="tl">
                    <a:srgbClr val="000000">
                      <a:alpha val="43137"/>
                    </a:srgbClr>
                  </a:outerShdw>
                </a:effectLst>
                <a:latin typeface="+mn-lt"/>
                <a:cs typeface="+mn-cs"/>
              </a:rPr>
              <a:t>oración </a:t>
            </a:r>
            <a:r>
              <a:rPr lang="es-AR" sz="2000" dirty="0" smtClean="0">
                <a:latin typeface="+mn-lt"/>
                <a:cs typeface="+mn-cs"/>
              </a:rPr>
              <a:t>puede ser enfocada en mi relación personal con Dios, y mis necesidades</a:t>
            </a:r>
          </a:p>
          <a:p>
            <a:pPr algn="ctr" fontAlgn="auto">
              <a:spcBef>
                <a:spcPts val="0"/>
              </a:spcBef>
              <a:spcAft>
                <a:spcPts val="0"/>
              </a:spcAft>
              <a:defRPr/>
            </a:pPr>
            <a:endParaRPr lang="es-AR" dirty="0" smtClean="0">
              <a:latin typeface="+mn-lt"/>
              <a:cs typeface="+mn-cs"/>
            </a:endParaRPr>
          </a:p>
          <a:p>
            <a:pPr algn="ctr" fontAlgn="auto">
              <a:spcBef>
                <a:spcPts val="0"/>
              </a:spcBef>
              <a:spcAft>
                <a:spcPts val="0"/>
              </a:spcAft>
              <a:defRPr/>
            </a:pPr>
            <a:endParaRPr lang="es-AR" dirty="0" smtClean="0">
              <a:latin typeface="+mn-lt"/>
              <a:cs typeface="+mn-cs"/>
            </a:endParaRPr>
          </a:p>
          <a:p>
            <a:pPr algn="ctr" fontAlgn="auto">
              <a:spcBef>
                <a:spcPts val="0"/>
              </a:spcBef>
              <a:spcAft>
                <a:spcPts val="0"/>
              </a:spcAft>
              <a:defRPr/>
            </a:pPr>
            <a:r>
              <a:rPr lang="es-AR" dirty="0" smtClean="0">
                <a:latin typeface="+mn-lt"/>
                <a:cs typeface="+mn-cs"/>
              </a:rPr>
              <a:t> </a:t>
            </a:r>
            <a:r>
              <a:rPr lang="es-AR" sz="2000" dirty="0" smtClean="0">
                <a:latin typeface="+mn-lt"/>
                <a:cs typeface="+mn-cs"/>
              </a:rPr>
              <a:t>Mi familia    Mi hogar Mi ciudad    Mi iglesia Mi país</a:t>
            </a:r>
          </a:p>
          <a:p>
            <a:pPr fontAlgn="auto">
              <a:spcBef>
                <a:spcPts val="0"/>
              </a:spcBef>
              <a:spcAft>
                <a:spcPts val="0"/>
              </a:spcAft>
              <a:defRPr/>
            </a:pPr>
            <a:endParaRPr lang="es-AR" dirty="0" smtClean="0">
              <a:latin typeface="+mn-lt"/>
              <a:cs typeface="+mn-cs"/>
            </a:endParaRPr>
          </a:p>
          <a:p>
            <a:pPr algn="ctr" fontAlgn="auto">
              <a:spcBef>
                <a:spcPts val="0"/>
              </a:spcBef>
              <a:spcAft>
                <a:spcPts val="0"/>
              </a:spcAft>
              <a:defRPr/>
            </a:pPr>
            <a:r>
              <a:rPr lang="es-AR" sz="2400" b="1" i="1" dirty="0" smtClean="0">
                <a:solidFill>
                  <a:srgbClr val="C00000"/>
                </a:solidFill>
                <a:latin typeface="+mn-lt"/>
                <a:cs typeface="+mn-cs"/>
              </a:rPr>
              <a:t>La Intercesión se enfoca en otros</a:t>
            </a:r>
            <a:r>
              <a:rPr lang="es-AR" sz="2400" dirty="0" smtClean="0">
                <a:latin typeface="+mn-lt"/>
                <a:cs typeface="+mn-cs"/>
              </a:rPr>
              <a:t>, en aquellos que nosotros no tenemos ninguna conexión personal o interés.</a:t>
            </a:r>
          </a:p>
          <a:p>
            <a:pPr algn="ctr" fontAlgn="auto">
              <a:spcBef>
                <a:spcPts val="0"/>
              </a:spcBef>
              <a:spcAft>
                <a:spcPts val="0"/>
              </a:spcAft>
              <a:defRPr/>
            </a:pPr>
            <a:r>
              <a:rPr lang="es-AR" sz="2400" b="1" dirty="0" smtClean="0">
                <a:solidFill>
                  <a:srgbClr val="C00000"/>
                </a:solidFill>
                <a:effectLst>
                  <a:outerShdw blurRad="38100" dist="38100" dir="2700000" algn="tl">
                    <a:srgbClr val="000000">
                      <a:alpha val="43137"/>
                    </a:srgbClr>
                  </a:outerShdw>
                </a:effectLst>
                <a:latin typeface="+mn-lt"/>
                <a:cs typeface="+mn-cs"/>
              </a:rPr>
              <a:t>Necesitamos no solo personas que oran, sino que intercedan.</a:t>
            </a:r>
            <a:endParaRPr lang="es-AR" sz="2400" b="1" dirty="0">
              <a:solidFill>
                <a:srgbClr val="C00000"/>
              </a:solidFill>
              <a:effectLst>
                <a:outerShdw blurRad="38100" dist="38100" dir="2700000" algn="tl">
                  <a:srgbClr val="000000">
                    <a:alpha val="43137"/>
                  </a:srgbClr>
                </a:outerShdw>
              </a:effectLst>
              <a:latin typeface="+mn-lt"/>
              <a:cs typeface="+mn-cs"/>
            </a:endParaRPr>
          </a:p>
        </p:txBody>
      </p:sp>
      <p:cxnSp>
        <p:nvCxnSpPr>
          <p:cNvPr id="15" name="14 Conector recto de flecha"/>
          <p:cNvCxnSpPr/>
          <p:nvPr/>
        </p:nvCxnSpPr>
        <p:spPr>
          <a:xfrm rot="10800000" flipV="1">
            <a:off x="1908175" y="3429000"/>
            <a:ext cx="1511300" cy="5762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16 Conector recto de flecha"/>
          <p:cNvCxnSpPr/>
          <p:nvPr/>
        </p:nvCxnSpPr>
        <p:spPr>
          <a:xfrm>
            <a:off x="5867400" y="3429000"/>
            <a:ext cx="1441450" cy="5762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19 Conector recto de flecha"/>
          <p:cNvCxnSpPr/>
          <p:nvPr/>
        </p:nvCxnSpPr>
        <p:spPr>
          <a:xfrm rot="10800000" flipV="1">
            <a:off x="3203575" y="3429000"/>
            <a:ext cx="720725" cy="5762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20 Conector recto de flecha"/>
          <p:cNvCxnSpPr/>
          <p:nvPr/>
        </p:nvCxnSpPr>
        <p:spPr>
          <a:xfrm rot="5400000">
            <a:off x="4248150" y="3752850"/>
            <a:ext cx="50323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21 Conector recto de flecha"/>
          <p:cNvCxnSpPr/>
          <p:nvPr/>
        </p:nvCxnSpPr>
        <p:spPr>
          <a:xfrm rot="16200000" flipH="1">
            <a:off x="5219700" y="3500438"/>
            <a:ext cx="504825" cy="5048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20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4" presetClass="entr" presetSubtype="0" accel="100000"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 calcmode="lin" valueType="num">
                                      <p:cBhvr>
                                        <p:cTn id="13" dur="2000" fill="hold"/>
                                        <p:tgtEl>
                                          <p:spTgt spid="8">
                                            <p:txEl>
                                              <p:pRg st="2" end="2"/>
                                            </p:txEl>
                                          </p:spTgt>
                                        </p:tgtEl>
                                        <p:attrNameLst>
                                          <p:attrName>ppt_w</p:attrName>
                                        </p:attrNameLst>
                                      </p:cBhvr>
                                      <p:tavLst>
                                        <p:tav tm="0">
                                          <p:val>
                                            <p:strVal val="#ppt_w*0.05"/>
                                          </p:val>
                                        </p:tav>
                                        <p:tav tm="100000">
                                          <p:val>
                                            <p:strVal val="#ppt_w"/>
                                          </p:val>
                                        </p:tav>
                                      </p:tavLst>
                                    </p:anim>
                                    <p:anim calcmode="lin" valueType="num">
                                      <p:cBhvr>
                                        <p:cTn id="14" dur="2000" fill="hold"/>
                                        <p:tgtEl>
                                          <p:spTgt spid="8">
                                            <p:txEl>
                                              <p:pRg st="2" end="2"/>
                                            </p:txEl>
                                          </p:spTgt>
                                        </p:tgtEl>
                                        <p:attrNameLst>
                                          <p:attrName>ppt_h</p:attrName>
                                        </p:attrNameLst>
                                      </p:cBhvr>
                                      <p:tavLst>
                                        <p:tav tm="0">
                                          <p:val>
                                            <p:strVal val="#ppt_h"/>
                                          </p:val>
                                        </p:tav>
                                        <p:tav tm="100000">
                                          <p:val>
                                            <p:strVal val="#ppt_h"/>
                                          </p:val>
                                        </p:tav>
                                      </p:tavLst>
                                    </p:anim>
                                    <p:anim calcmode="lin" valueType="num">
                                      <p:cBhvr>
                                        <p:cTn id="15" dur="2000" fill="hold"/>
                                        <p:tgtEl>
                                          <p:spTgt spid="8">
                                            <p:txEl>
                                              <p:pRg st="2" end="2"/>
                                            </p:txEl>
                                          </p:spTgt>
                                        </p:tgtEl>
                                        <p:attrNameLst>
                                          <p:attrName>ppt_x</p:attrName>
                                        </p:attrNameLst>
                                      </p:cBhvr>
                                      <p:tavLst>
                                        <p:tav tm="0">
                                          <p:val>
                                            <p:strVal val="#ppt_x-.2"/>
                                          </p:val>
                                        </p:tav>
                                        <p:tav tm="100000">
                                          <p:val>
                                            <p:strVal val="#ppt_x"/>
                                          </p:val>
                                        </p:tav>
                                      </p:tavLst>
                                    </p:anim>
                                    <p:anim calcmode="lin" valueType="num">
                                      <p:cBhvr>
                                        <p:cTn id="16" dur="2000" fill="hold"/>
                                        <p:tgtEl>
                                          <p:spTgt spid="8">
                                            <p:txEl>
                                              <p:pRg st="2" end="2"/>
                                            </p:txEl>
                                          </p:spTgt>
                                        </p:tgtEl>
                                        <p:attrNameLst>
                                          <p:attrName>ppt_y</p:attrName>
                                        </p:attrNameLst>
                                      </p:cBhvr>
                                      <p:tavLst>
                                        <p:tav tm="0">
                                          <p:val>
                                            <p:strVal val="#ppt_y"/>
                                          </p:val>
                                        </p:tav>
                                        <p:tav tm="100000">
                                          <p:val>
                                            <p:strVal val="#ppt_y"/>
                                          </p:val>
                                        </p:tav>
                                      </p:tavLst>
                                    </p:anim>
                                    <p:animEffect transition="in" filter="fade">
                                      <p:cBhvr>
                                        <p:cTn id="17" dur="20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4" presetClass="entr" presetSubtype="0" accel="100000" fill="hold" nodeType="clickEffect">
                                  <p:stCondLst>
                                    <p:cond delay="0"/>
                                  </p:stCondLst>
                                  <p:childTnLst>
                                    <p:set>
                                      <p:cBhvr>
                                        <p:cTn id="21" dur="1" fill="hold">
                                          <p:stCondLst>
                                            <p:cond delay="0"/>
                                          </p:stCondLst>
                                        </p:cTn>
                                        <p:tgtEl>
                                          <p:spTgt spid="8">
                                            <p:txEl>
                                              <p:pRg st="5" end="5"/>
                                            </p:txEl>
                                          </p:spTgt>
                                        </p:tgtEl>
                                        <p:attrNameLst>
                                          <p:attrName>style.visibility</p:attrName>
                                        </p:attrNameLst>
                                      </p:cBhvr>
                                      <p:to>
                                        <p:strVal val="visible"/>
                                      </p:to>
                                    </p:set>
                                    <p:anim calcmode="lin" valueType="num">
                                      <p:cBhvr>
                                        <p:cTn id="22" dur="2000" fill="hold"/>
                                        <p:tgtEl>
                                          <p:spTgt spid="8">
                                            <p:txEl>
                                              <p:pRg st="5" end="5"/>
                                            </p:txEl>
                                          </p:spTgt>
                                        </p:tgtEl>
                                        <p:attrNameLst>
                                          <p:attrName>ppt_w</p:attrName>
                                        </p:attrNameLst>
                                      </p:cBhvr>
                                      <p:tavLst>
                                        <p:tav tm="0">
                                          <p:val>
                                            <p:strVal val="#ppt_w*0.05"/>
                                          </p:val>
                                        </p:tav>
                                        <p:tav tm="100000">
                                          <p:val>
                                            <p:strVal val="#ppt_w"/>
                                          </p:val>
                                        </p:tav>
                                      </p:tavLst>
                                    </p:anim>
                                    <p:anim calcmode="lin" valueType="num">
                                      <p:cBhvr>
                                        <p:cTn id="23" dur="2000" fill="hold"/>
                                        <p:tgtEl>
                                          <p:spTgt spid="8">
                                            <p:txEl>
                                              <p:pRg st="5" end="5"/>
                                            </p:txEl>
                                          </p:spTgt>
                                        </p:tgtEl>
                                        <p:attrNameLst>
                                          <p:attrName>ppt_h</p:attrName>
                                        </p:attrNameLst>
                                      </p:cBhvr>
                                      <p:tavLst>
                                        <p:tav tm="0">
                                          <p:val>
                                            <p:strVal val="#ppt_h"/>
                                          </p:val>
                                        </p:tav>
                                        <p:tav tm="100000">
                                          <p:val>
                                            <p:strVal val="#ppt_h"/>
                                          </p:val>
                                        </p:tav>
                                      </p:tavLst>
                                    </p:anim>
                                    <p:anim calcmode="lin" valueType="num">
                                      <p:cBhvr>
                                        <p:cTn id="24" dur="2000" fill="hold"/>
                                        <p:tgtEl>
                                          <p:spTgt spid="8">
                                            <p:txEl>
                                              <p:pRg st="5" end="5"/>
                                            </p:txEl>
                                          </p:spTgt>
                                        </p:tgtEl>
                                        <p:attrNameLst>
                                          <p:attrName>ppt_x</p:attrName>
                                        </p:attrNameLst>
                                      </p:cBhvr>
                                      <p:tavLst>
                                        <p:tav tm="0">
                                          <p:val>
                                            <p:strVal val="#ppt_x-.2"/>
                                          </p:val>
                                        </p:tav>
                                        <p:tav tm="100000">
                                          <p:val>
                                            <p:strVal val="#ppt_x"/>
                                          </p:val>
                                        </p:tav>
                                      </p:tavLst>
                                    </p:anim>
                                    <p:anim calcmode="lin" valueType="num">
                                      <p:cBhvr>
                                        <p:cTn id="25" dur="2000" fill="hold"/>
                                        <p:tgtEl>
                                          <p:spTgt spid="8">
                                            <p:txEl>
                                              <p:pRg st="5" end="5"/>
                                            </p:txEl>
                                          </p:spTgt>
                                        </p:tgtEl>
                                        <p:attrNameLst>
                                          <p:attrName>ppt_y</p:attrName>
                                        </p:attrNameLst>
                                      </p:cBhvr>
                                      <p:tavLst>
                                        <p:tav tm="0">
                                          <p:val>
                                            <p:strVal val="#ppt_y"/>
                                          </p:val>
                                        </p:tav>
                                        <p:tav tm="100000">
                                          <p:val>
                                            <p:strVal val="#ppt_y"/>
                                          </p:val>
                                        </p:tav>
                                      </p:tavLst>
                                    </p:anim>
                                    <p:animEffect transition="in" filter="fade">
                                      <p:cBhvr>
                                        <p:cTn id="26" dur="2000"/>
                                        <p:tgtEl>
                                          <p:spTgt spid="8">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4" presetClass="entr" presetSubtype="0" accel="100000" fill="hold" nodeType="clickEffect">
                                  <p:stCondLst>
                                    <p:cond delay="0"/>
                                  </p:stCondLst>
                                  <p:childTnLst>
                                    <p:set>
                                      <p:cBhvr>
                                        <p:cTn id="30" dur="1" fill="hold">
                                          <p:stCondLst>
                                            <p:cond delay="0"/>
                                          </p:stCondLst>
                                        </p:cTn>
                                        <p:tgtEl>
                                          <p:spTgt spid="8">
                                            <p:txEl>
                                              <p:pRg st="7" end="7"/>
                                            </p:txEl>
                                          </p:spTgt>
                                        </p:tgtEl>
                                        <p:attrNameLst>
                                          <p:attrName>style.visibility</p:attrName>
                                        </p:attrNameLst>
                                      </p:cBhvr>
                                      <p:to>
                                        <p:strVal val="visible"/>
                                      </p:to>
                                    </p:set>
                                    <p:anim calcmode="lin" valueType="num">
                                      <p:cBhvr>
                                        <p:cTn id="31" dur="2000" fill="hold"/>
                                        <p:tgtEl>
                                          <p:spTgt spid="8">
                                            <p:txEl>
                                              <p:pRg st="7" end="7"/>
                                            </p:txEl>
                                          </p:spTgt>
                                        </p:tgtEl>
                                        <p:attrNameLst>
                                          <p:attrName>ppt_w</p:attrName>
                                        </p:attrNameLst>
                                      </p:cBhvr>
                                      <p:tavLst>
                                        <p:tav tm="0">
                                          <p:val>
                                            <p:strVal val="#ppt_w*0.05"/>
                                          </p:val>
                                        </p:tav>
                                        <p:tav tm="100000">
                                          <p:val>
                                            <p:strVal val="#ppt_w"/>
                                          </p:val>
                                        </p:tav>
                                      </p:tavLst>
                                    </p:anim>
                                    <p:anim calcmode="lin" valueType="num">
                                      <p:cBhvr>
                                        <p:cTn id="32" dur="2000" fill="hold"/>
                                        <p:tgtEl>
                                          <p:spTgt spid="8">
                                            <p:txEl>
                                              <p:pRg st="7" end="7"/>
                                            </p:txEl>
                                          </p:spTgt>
                                        </p:tgtEl>
                                        <p:attrNameLst>
                                          <p:attrName>ppt_h</p:attrName>
                                        </p:attrNameLst>
                                      </p:cBhvr>
                                      <p:tavLst>
                                        <p:tav tm="0">
                                          <p:val>
                                            <p:strVal val="#ppt_h"/>
                                          </p:val>
                                        </p:tav>
                                        <p:tav tm="100000">
                                          <p:val>
                                            <p:strVal val="#ppt_h"/>
                                          </p:val>
                                        </p:tav>
                                      </p:tavLst>
                                    </p:anim>
                                    <p:anim calcmode="lin" valueType="num">
                                      <p:cBhvr>
                                        <p:cTn id="33" dur="2000" fill="hold"/>
                                        <p:tgtEl>
                                          <p:spTgt spid="8">
                                            <p:txEl>
                                              <p:pRg st="7" end="7"/>
                                            </p:txEl>
                                          </p:spTgt>
                                        </p:tgtEl>
                                        <p:attrNameLst>
                                          <p:attrName>ppt_x</p:attrName>
                                        </p:attrNameLst>
                                      </p:cBhvr>
                                      <p:tavLst>
                                        <p:tav tm="0">
                                          <p:val>
                                            <p:strVal val="#ppt_x-.2"/>
                                          </p:val>
                                        </p:tav>
                                        <p:tav tm="100000">
                                          <p:val>
                                            <p:strVal val="#ppt_x"/>
                                          </p:val>
                                        </p:tav>
                                      </p:tavLst>
                                    </p:anim>
                                    <p:anim calcmode="lin" valueType="num">
                                      <p:cBhvr>
                                        <p:cTn id="34" dur="2000" fill="hold"/>
                                        <p:tgtEl>
                                          <p:spTgt spid="8">
                                            <p:txEl>
                                              <p:pRg st="7" end="7"/>
                                            </p:txEl>
                                          </p:spTgt>
                                        </p:tgtEl>
                                        <p:attrNameLst>
                                          <p:attrName>ppt_y</p:attrName>
                                        </p:attrNameLst>
                                      </p:cBhvr>
                                      <p:tavLst>
                                        <p:tav tm="0">
                                          <p:val>
                                            <p:strVal val="#ppt_y"/>
                                          </p:val>
                                        </p:tav>
                                        <p:tav tm="100000">
                                          <p:val>
                                            <p:strVal val="#ppt_y"/>
                                          </p:val>
                                        </p:tav>
                                      </p:tavLst>
                                    </p:anim>
                                    <p:animEffect transition="in" filter="fade">
                                      <p:cBhvr>
                                        <p:cTn id="35" dur="2000"/>
                                        <p:tgtEl>
                                          <p:spTgt spid="8">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4" presetClass="entr" presetSubtype="0" accel="100000" fill="hold" nodeType="clickEffect">
                                  <p:stCondLst>
                                    <p:cond delay="0"/>
                                  </p:stCondLst>
                                  <p:childTnLst>
                                    <p:set>
                                      <p:cBhvr>
                                        <p:cTn id="39" dur="1" fill="hold">
                                          <p:stCondLst>
                                            <p:cond delay="0"/>
                                          </p:stCondLst>
                                        </p:cTn>
                                        <p:tgtEl>
                                          <p:spTgt spid="8">
                                            <p:txEl>
                                              <p:pRg st="8" end="8"/>
                                            </p:txEl>
                                          </p:spTgt>
                                        </p:tgtEl>
                                        <p:attrNameLst>
                                          <p:attrName>style.visibility</p:attrName>
                                        </p:attrNameLst>
                                      </p:cBhvr>
                                      <p:to>
                                        <p:strVal val="visible"/>
                                      </p:to>
                                    </p:set>
                                    <p:anim calcmode="lin" valueType="num">
                                      <p:cBhvr>
                                        <p:cTn id="40" dur="2000" fill="hold"/>
                                        <p:tgtEl>
                                          <p:spTgt spid="8">
                                            <p:txEl>
                                              <p:pRg st="8" end="8"/>
                                            </p:txEl>
                                          </p:spTgt>
                                        </p:tgtEl>
                                        <p:attrNameLst>
                                          <p:attrName>ppt_w</p:attrName>
                                        </p:attrNameLst>
                                      </p:cBhvr>
                                      <p:tavLst>
                                        <p:tav tm="0">
                                          <p:val>
                                            <p:strVal val="#ppt_w*0.05"/>
                                          </p:val>
                                        </p:tav>
                                        <p:tav tm="100000">
                                          <p:val>
                                            <p:strVal val="#ppt_w"/>
                                          </p:val>
                                        </p:tav>
                                      </p:tavLst>
                                    </p:anim>
                                    <p:anim calcmode="lin" valueType="num">
                                      <p:cBhvr>
                                        <p:cTn id="41" dur="2000" fill="hold"/>
                                        <p:tgtEl>
                                          <p:spTgt spid="8">
                                            <p:txEl>
                                              <p:pRg st="8" end="8"/>
                                            </p:txEl>
                                          </p:spTgt>
                                        </p:tgtEl>
                                        <p:attrNameLst>
                                          <p:attrName>ppt_h</p:attrName>
                                        </p:attrNameLst>
                                      </p:cBhvr>
                                      <p:tavLst>
                                        <p:tav tm="0">
                                          <p:val>
                                            <p:strVal val="#ppt_h"/>
                                          </p:val>
                                        </p:tav>
                                        <p:tav tm="100000">
                                          <p:val>
                                            <p:strVal val="#ppt_h"/>
                                          </p:val>
                                        </p:tav>
                                      </p:tavLst>
                                    </p:anim>
                                    <p:anim calcmode="lin" valueType="num">
                                      <p:cBhvr>
                                        <p:cTn id="42" dur="2000" fill="hold"/>
                                        <p:tgtEl>
                                          <p:spTgt spid="8">
                                            <p:txEl>
                                              <p:pRg st="8" end="8"/>
                                            </p:txEl>
                                          </p:spTgt>
                                        </p:tgtEl>
                                        <p:attrNameLst>
                                          <p:attrName>ppt_x</p:attrName>
                                        </p:attrNameLst>
                                      </p:cBhvr>
                                      <p:tavLst>
                                        <p:tav tm="0">
                                          <p:val>
                                            <p:strVal val="#ppt_x-.2"/>
                                          </p:val>
                                        </p:tav>
                                        <p:tav tm="100000">
                                          <p:val>
                                            <p:strVal val="#ppt_x"/>
                                          </p:val>
                                        </p:tav>
                                      </p:tavLst>
                                    </p:anim>
                                    <p:anim calcmode="lin" valueType="num">
                                      <p:cBhvr>
                                        <p:cTn id="43" dur="2000" fill="hold"/>
                                        <p:tgtEl>
                                          <p:spTgt spid="8">
                                            <p:txEl>
                                              <p:pRg st="8" end="8"/>
                                            </p:txEl>
                                          </p:spTgt>
                                        </p:tgtEl>
                                        <p:attrNameLst>
                                          <p:attrName>ppt_y</p:attrName>
                                        </p:attrNameLst>
                                      </p:cBhvr>
                                      <p:tavLst>
                                        <p:tav tm="0">
                                          <p:val>
                                            <p:strVal val="#ppt_y"/>
                                          </p:val>
                                        </p:tav>
                                        <p:tav tm="100000">
                                          <p:val>
                                            <p:strVal val="#ppt_y"/>
                                          </p:val>
                                        </p:tav>
                                      </p:tavLst>
                                    </p:anim>
                                    <p:animEffect transition="in" filter="fade">
                                      <p:cBhvr>
                                        <p:cTn id="44" dur="2000"/>
                                        <p:tgtEl>
                                          <p:spTgt spid="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0"/>
            <a:ext cx="9036496" cy="1412776"/>
          </a:xfrm>
        </p:spPr>
        <p:txBody>
          <a:bodyPr/>
          <a:lstStyle/>
          <a:p>
            <a:pPr algn="r" fontAlgn="auto">
              <a:spcAft>
                <a:spcPts val="0"/>
              </a:spcAft>
              <a:defRPr/>
            </a:pPr>
            <a:r>
              <a:rPr lang="es-AR" dirty="0" smtClean="0"/>
              <a:t>                 </a:t>
            </a:r>
            <a:r>
              <a:rPr lang="es-AR" dirty="0" smtClean="0">
                <a:latin typeface="Palatino Linotype" pitchFamily="18" charset="0"/>
              </a:rPr>
              <a:t>HERMOSAS RODILLAS</a:t>
            </a:r>
            <a:br>
              <a:rPr lang="es-AR" dirty="0" smtClean="0">
                <a:latin typeface="Palatino Linotype" pitchFamily="18" charset="0"/>
              </a:rPr>
            </a:br>
            <a:r>
              <a:rPr lang="es-AR" sz="2800" i="1" dirty="0" smtClean="0">
                <a:latin typeface="Palatino Linotype" pitchFamily="18" charset="0"/>
              </a:rPr>
              <a:t>“Las rodillas de los que quedan y oran …”</a:t>
            </a:r>
            <a:endParaRPr lang="es-AR" sz="2800" i="1" dirty="0">
              <a:latin typeface="Palatino Linotype" pitchFamily="18" charset="0"/>
            </a:endParaRPr>
          </a:p>
        </p:txBody>
      </p:sp>
      <p:sp>
        <p:nvSpPr>
          <p:cNvPr id="10" name="9 CuadroTexto"/>
          <p:cNvSpPr txBox="1"/>
          <p:nvPr/>
        </p:nvSpPr>
        <p:spPr>
          <a:xfrm>
            <a:off x="0" y="6365875"/>
            <a:ext cx="2484438" cy="523220"/>
          </a:xfrm>
          <a:prstGeom prst="rect">
            <a:avLst/>
          </a:prstGeom>
          <a:noFill/>
        </p:spPr>
        <p:txBody>
          <a:bodyPr>
            <a:spAutoFit/>
          </a:bodyPr>
          <a:lstStyle/>
          <a:p>
            <a:r>
              <a:rPr lang="es-AR" sz="1400" dirty="0" smtClean="0">
                <a:solidFill>
                  <a:srgbClr val="D9D9D9"/>
                </a:solidFill>
                <a:effectLst>
                  <a:outerShdw blurRad="38100" dist="38100" dir="2700000" algn="tl">
                    <a:srgbClr val="C0C0C0"/>
                  </a:outerShdw>
                </a:effectLst>
                <a:latin typeface="Arial Narrow" pitchFamily="34" charset="0"/>
              </a:rPr>
              <a:t>Congreso Mundial en Cancún</a:t>
            </a:r>
            <a:endParaRPr lang="es-AR" sz="1400" dirty="0">
              <a:solidFill>
                <a:srgbClr val="D9D9D9"/>
              </a:solidFill>
              <a:effectLst>
                <a:outerShdw blurRad="38100" dist="38100" dir="2700000" algn="tl">
                  <a:srgbClr val="C0C0C0"/>
                </a:outerShdw>
              </a:effectLst>
              <a:latin typeface="Arial Narrow" pitchFamily="34" charset="0"/>
            </a:endParaRPr>
          </a:p>
          <a:p>
            <a:r>
              <a:rPr lang="es-AR" sz="1400" dirty="0" smtClean="0">
                <a:solidFill>
                  <a:srgbClr val="D9D9D9"/>
                </a:solidFill>
                <a:effectLst>
                  <a:outerShdw blurRad="38100" dist="38100" dir="2700000" algn="tl">
                    <a:srgbClr val="C0C0C0"/>
                  </a:outerShdw>
                </a:effectLst>
                <a:latin typeface="Arial Narrow" pitchFamily="34" charset="0"/>
              </a:rPr>
              <a:t>Junio 2013</a:t>
            </a:r>
            <a:endParaRPr lang="es-AR" sz="1400" dirty="0">
              <a:solidFill>
                <a:srgbClr val="D9D9D9"/>
              </a:solidFill>
              <a:effectLst>
                <a:outerShdw blurRad="38100" dist="38100" dir="2700000" algn="tl">
                  <a:srgbClr val="C0C0C0"/>
                </a:outerShdw>
              </a:effectLst>
              <a:latin typeface="Arial Narrow" pitchFamily="34" charset="0"/>
            </a:endParaRPr>
          </a:p>
        </p:txBody>
      </p:sp>
      <p:pic>
        <p:nvPicPr>
          <p:cNvPr id="9" name="8 Imagen" descr="hombre orando.jpg"/>
          <p:cNvPicPr>
            <a:picLocks noChangeAspect="1"/>
          </p:cNvPicPr>
          <p:nvPr/>
        </p:nvPicPr>
        <p:blipFill>
          <a:blip r:embed="rId3" cstate="print"/>
          <a:stretch>
            <a:fillRect/>
          </a:stretch>
        </p:blipFill>
        <p:spPr>
          <a:xfrm>
            <a:off x="0" y="0"/>
            <a:ext cx="2114479" cy="145370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cxnSp>
        <p:nvCxnSpPr>
          <p:cNvPr id="14" name="13 Conector recto"/>
          <p:cNvCxnSpPr/>
          <p:nvPr/>
        </p:nvCxnSpPr>
        <p:spPr>
          <a:xfrm>
            <a:off x="2051050" y="1341438"/>
            <a:ext cx="7092950" cy="0"/>
          </a:xfrm>
          <a:prstGeom prst="line">
            <a:avLst/>
          </a:prstGeom>
        </p:spPr>
        <p:style>
          <a:lnRef idx="3">
            <a:schemeClr val="accent2"/>
          </a:lnRef>
          <a:fillRef idx="0">
            <a:schemeClr val="accent2"/>
          </a:fillRef>
          <a:effectRef idx="2">
            <a:schemeClr val="accent2"/>
          </a:effectRef>
          <a:fontRef idx="minor">
            <a:schemeClr val="tx1"/>
          </a:fontRef>
        </p:style>
      </p:cxnSp>
      <p:sp>
        <p:nvSpPr>
          <p:cNvPr id="8" name="7 Rectángulo"/>
          <p:cNvSpPr/>
          <p:nvPr/>
        </p:nvSpPr>
        <p:spPr>
          <a:xfrm>
            <a:off x="395288" y="1557338"/>
            <a:ext cx="8424862" cy="646112"/>
          </a:xfrm>
          <a:prstGeom prst="rect">
            <a:avLst/>
          </a:prstGeom>
        </p:spPr>
        <p:txBody>
          <a:bodyPr>
            <a:spAutoFit/>
          </a:bodyPr>
          <a:lstStyle/>
          <a:p>
            <a:pPr algn="ctr" fontAlgn="auto">
              <a:spcBef>
                <a:spcPts val="0"/>
              </a:spcBef>
              <a:spcAft>
                <a:spcPts val="0"/>
              </a:spcAft>
              <a:defRPr/>
            </a:pPr>
            <a:endParaRPr lang="en-US" dirty="0">
              <a:latin typeface="+mn-lt"/>
              <a:cs typeface="+mn-cs"/>
            </a:endParaRPr>
          </a:p>
          <a:p>
            <a:pPr algn="ctr" fontAlgn="auto">
              <a:spcBef>
                <a:spcPts val="0"/>
              </a:spcBef>
              <a:spcAft>
                <a:spcPts val="0"/>
              </a:spcAft>
              <a:defRPr/>
            </a:pPr>
            <a:r>
              <a:rPr lang="en-US" dirty="0">
                <a:latin typeface="+mn-lt"/>
                <a:cs typeface="+mn-cs"/>
              </a:rPr>
              <a:t> </a:t>
            </a:r>
            <a:endParaRPr lang="es-AR" sz="2400" b="1" dirty="0">
              <a:solidFill>
                <a:srgbClr val="C00000"/>
              </a:solidFill>
              <a:effectLst>
                <a:outerShdw blurRad="38100" dist="38100" dir="2700000" algn="tl">
                  <a:srgbClr val="000000">
                    <a:alpha val="43137"/>
                  </a:srgbClr>
                </a:outerShdw>
              </a:effectLst>
              <a:latin typeface="+mn-lt"/>
              <a:cs typeface="+mn-cs"/>
            </a:endParaRPr>
          </a:p>
        </p:txBody>
      </p:sp>
      <p:sp>
        <p:nvSpPr>
          <p:cNvPr id="12" name="11 CuadroTexto"/>
          <p:cNvSpPr txBox="1"/>
          <p:nvPr/>
        </p:nvSpPr>
        <p:spPr>
          <a:xfrm>
            <a:off x="468313" y="1556792"/>
            <a:ext cx="8675687" cy="5016758"/>
          </a:xfrm>
          <a:prstGeom prst="rect">
            <a:avLst/>
          </a:prstGeom>
          <a:noFill/>
        </p:spPr>
        <p:txBody>
          <a:bodyPr>
            <a:spAutoFit/>
          </a:bodyPr>
          <a:lstStyle/>
          <a:p>
            <a:pPr algn="ctr" fontAlgn="auto">
              <a:spcBef>
                <a:spcPts val="0"/>
              </a:spcBef>
              <a:spcAft>
                <a:spcPts val="0"/>
              </a:spcAft>
              <a:buFontTx/>
              <a:buBlip>
                <a:blip r:embed="rId4"/>
              </a:buBlip>
              <a:defRPr/>
            </a:pPr>
            <a:r>
              <a:rPr lang="es-AR" sz="2400" dirty="0" smtClean="0">
                <a:latin typeface="Palatino Linotype" pitchFamily="18" charset="0"/>
                <a:cs typeface="+mn-cs"/>
              </a:rPr>
              <a:t>Si las Asambleas Mundiales de Dios no tienen personas que den para las misiones del mundo, es también muy probable que no tengan personas intercediendo para las naciones no alcanzadas del mundo.</a:t>
            </a:r>
          </a:p>
          <a:p>
            <a:pPr algn="ctr" fontAlgn="auto">
              <a:spcBef>
                <a:spcPts val="0"/>
              </a:spcBef>
              <a:spcAft>
                <a:spcPts val="0"/>
              </a:spcAft>
              <a:buFontTx/>
              <a:buBlip>
                <a:blip r:embed="rId4"/>
              </a:buBlip>
              <a:defRPr/>
            </a:pPr>
            <a:r>
              <a:rPr lang="es-AR" sz="2400" dirty="0" smtClean="0">
                <a:latin typeface="Palatino Linotype" pitchFamily="18" charset="0"/>
                <a:cs typeface="+mn-cs"/>
              </a:rPr>
              <a:t>Porque si damos de nuestro dinero, también damos de nuestro tiempo. Es importante no solo levantar hermosas manos, pero también hermosas rodillas.</a:t>
            </a:r>
          </a:p>
          <a:p>
            <a:pPr algn="ctr" fontAlgn="auto">
              <a:spcBef>
                <a:spcPts val="0"/>
              </a:spcBef>
              <a:spcAft>
                <a:spcPts val="0"/>
              </a:spcAft>
              <a:defRPr/>
            </a:pPr>
            <a:endParaRPr lang="es-AR" sz="2400" dirty="0" smtClean="0">
              <a:latin typeface="Palatino Linotype" pitchFamily="18" charset="0"/>
              <a:cs typeface="+mn-cs"/>
            </a:endParaRPr>
          </a:p>
          <a:p>
            <a:pPr algn="ctr" fontAlgn="auto">
              <a:spcBef>
                <a:spcPts val="0"/>
              </a:spcBef>
              <a:spcAft>
                <a:spcPts val="0"/>
              </a:spcAft>
              <a:defRPr/>
            </a:pPr>
            <a:endParaRPr lang="es-AR" sz="2400" dirty="0" smtClean="0">
              <a:latin typeface="Palatino Linotype" pitchFamily="18" charset="0"/>
              <a:cs typeface="+mn-cs"/>
            </a:endParaRPr>
          </a:p>
          <a:p>
            <a:pPr algn="ctr" fontAlgn="auto">
              <a:spcBef>
                <a:spcPts val="0"/>
              </a:spcBef>
              <a:spcAft>
                <a:spcPts val="0"/>
              </a:spcAft>
              <a:defRPr/>
            </a:pPr>
            <a:endParaRPr lang="es-AR" sz="2400" dirty="0" smtClean="0">
              <a:latin typeface="Palatino Linotype" pitchFamily="18" charset="0"/>
              <a:cs typeface="+mn-cs"/>
            </a:endParaRPr>
          </a:p>
          <a:p>
            <a:pPr algn="ctr" fontAlgn="auto">
              <a:spcBef>
                <a:spcPts val="0"/>
              </a:spcBef>
              <a:spcAft>
                <a:spcPts val="0"/>
              </a:spcAft>
              <a:buFontTx/>
              <a:buBlip>
                <a:blip r:embed="rId4"/>
              </a:buBlip>
              <a:defRPr/>
            </a:pPr>
            <a:r>
              <a:rPr lang="es-AR" sz="2400" dirty="0" smtClean="0">
                <a:latin typeface="Palatino Linotype" pitchFamily="18" charset="0"/>
                <a:cs typeface="+mn-cs"/>
              </a:rPr>
              <a:t>No podemos alcanzar al mundo con hombres, mujeres y dinero.</a:t>
            </a:r>
          </a:p>
          <a:p>
            <a:pPr algn="ctr" fontAlgn="auto">
              <a:spcBef>
                <a:spcPts val="0"/>
              </a:spcBef>
              <a:spcAft>
                <a:spcPts val="0"/>
              </a:spcAft>
              <a:defRPr/>
            </a:pPr>
            <a:r>
              <a:rPr lang="es-AR" sz="3200" dirty="0" smtClean="0">
                <a:latin typeface="Palatino Linotype" pitchFamily="18" charset="0"/>
                <a:cs typeface="+mn-cs"/>
              </a:rPr>
              <a:t>                    </a:t>
            </a:r>
            <a:r>
              <a:rPr lang="es-AR" sz="3200" b="1" dirty="0" smtClean="0">
                <a:solidFill>
                  <a:schemeClr val="accent4">
                    <a:lumMod val="60000"/>
                    <a:lumOff val="40000"/>
                  </a:schemeClr>
                </a:solidFill>
                <a:effectLst>
                  <a:outerShdw blurRad="38100" dist="38100" dir="2700000" algn="tl">
                    <a:srgbClr val="000000">
                      <a:alpha val="43137"/>
                    </a:srgbClr>
                  </a:outerShdw>
                </a:effectLst>
                <a:latin typeface="Palatino Linotype" pitchFamily="18" charset="0"/>
                <a:cs typeface="+mn-cs"/>
              </a:rPr>
              <a:t>Debemos tener hermosas rodillas</a:t>
            </a:r>
            <a:endParaRPr lang="es-AR" sz="3200" b="1" dirty="0">
              <a:solidFill>
                <a:schemeClr val="accent4">
                  <a:lumMod val="60000"/>
                  <a:lumOff val="40000"/>
                </a:schemeClr>
              </a:solidFill>
              <a:effectLst>
                <a:outerShdw blurRad="38100" dist="38100" dir="2700000" algn="tl">
                  <a:srgbClr val="000000">
                    <a:alpha val="43137"/>
                  </a:srgbClr>
                </a:outerShdw>
              </a:effectLst>
              <a:latin typeface="Palatino Linotype" pitchFamily="18" charset="0"/>
              <a:cs typeface="+mn-cs"/>
            </a:endParaRPr>
          </a:p>
        </p:txBody>
      </p:sp>
      <p:pic>
        <p:nvPicPr>
          <p:cNvPr id="19463" name="12 Imagen" descr="silueta orando.bmp"/>
          <p:cNvPicPr>
            <a:picLocks noChangeAspect="1"/>
          </p:cNvPicPr>
          <p:nvPr/>
        </p:nvPicPr>
        <p:blipFill>
          <a:blip r:embed="rId5" cstate="print">
            <a:clrChange>
              <a:clrFrom>
                <a:srgbClr val="FFFFFF"/>
              </a:clrFrom>
              <a:clrTo>
                <a:srgbClr val="FFFFFF">
                  <a:alpha val="0"/>
                </a:srgbClr>
              </a:clrTo>
            </a:clrChange>
          </a:blip>
          <a:srcRect/>
          <a:stretch>
            <a:fillRect/>
          </a:stretch>
        </p:blipFill>
        <p:spPr bwMode="auto">
          <a:xfrm>
            <a:off x="3851275" y="4076700"/>
            <a:ext cx="1619250" cy="11906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additive="base">
                                        <p:cTn id="7" dur="2000" fill="hold"/>
                                        <p:tgtEl>
                                          <p:spTgt spid="12">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1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2">
                                            <p:txEl>
                                              <p:pRg st="1" end="1"/>
                                            </p:txEl>
                                          </p:spTgt>
                                        </p:tgtEl>
                                        <p:attrNameLst>
                                          <p:attrName>style.visibility</p:attrName>
                                        </p:attrNameLst>
                                      </p:cBhvr>
                                      <p:to>
                                        <p:strVal val="visible"/>
                                      </p:to>
                                    </p:set>
                                    <p:anim calcmode="lin" valueType="num">
                                      <p:cBhvr additive="base">
                                        <p:cTn id="13" dur="2000" fill="hold"/>
                                        <p:tgtEl>
                                          <p:spTgt spid="12">
                                            <p:txEl>
                                              <p:pRg st="1" end="1"/>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1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12">
                                            <p:txEl>
                                              <p:pRg st="5" end="5"/>
                                            </p:txEl>
                                          </p:spTgt>
                                        </p:tgtEl>
                                        <p:attrNameLst>
                                          <p:attrName>style.visibility</p:attrName>
                                        </p:attrNameLst>
                                      </p:cBhvr>
                                      <p:to>
                                        <p:strVal val="visible"/>
                                      </p:to>
                                    </p:set>
                                    <p:anim calcmode="lin" valueType="num">
                                      <p:cBhvr additive="base">
                                        <p:cTn id="19" dur="2000" fill="hold"/>
                                        <p:tgtEl>
                                          <p:spTgt spid="12">
                                            <p:txEl>
                                              <p:pRg st="5" end="5"/>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1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5" presetClass="entr" presetSubtype="0" fill="hold" nodeType="clickEffect">
                                  <p:stCondLst>
                                    <p:cond delay="0"/>
                                  </p:stCondLst>
                                  <p:childTnLst>
                                    <p:set>
                                      <p:cBhvr>
                                        <p:cTn id="24" dur="1" fill="hold">
                                          <p:stCondLst>
                                            <p:cond delay="0"/>
                                          </p:stCondLst>
                                        </p:cTn>
                                        <p:tgtEl>
                                          <p:spTgt spid="12">
                                            <p:txEl>
                                              <p:pRg st="6" end="6"/>
                                            </p:txEl>
                                          </p:spTgt>
                                        </p:tgtEl>
                                        <p:attrNameLst>
                                          <p:attrName>style.visibility</p:attrName>
                                        </p:attrNameLst>
                                      </p:cBhvr>
                                      <p:to>
                                        <p:strVal val="visible"/>
                                      </p:to>
                                    </p:set>
                                    <p:anim calcmode="lin" valueType="num">
                                      <p:cBhvr>
                                        <p:cTn id="25" dur="1000" fill="hold"/>
                                        <p:tgtEl>
                                          <p:spTgt spid="12">
                                            <p:txEl>
                                              <p:pRg st="6" end="6"/>
                                            </p:txEl>
                                          </p:spTgt>
                                        </p:tgtEl>
                                        <p:attrNameLst>
                                          <p:attrName>ppt_w</p:attrName>
                                        </p:attrNameLst>
                                      </p:cBhvr>
                                      <p:tavLst>
                                        <p:tav tm="0">
                                          <p:val>
                                            <p:strVal val="#ppt_w*0.70"/>
                                          </p:val>
                                        </p:tav>
                                        <p:tav tm="100000">
                                          <p:val>
                                            <p:strVal val="#ppt_w"/>
                                          </p:val>
                                        </p:tav>
                                      </p:tavLst>
                                    </p:anim>
                                    <p:anim calcmode="lin" valueType="num">
                                      <p:cBhvr>
                                        <p:cTn id="26" dur="1000" fill="hold"/>
                                        <p:tgtEl>
                                          <p:spTgt spid="12">
                                            <p:txEl>
                                              <p:pRg st="6" end="6"/>
                                            </p:txEl>
                                          </p:spTgt>
                                        </p:tgtEl>
                                        <p:attrNameLst>
                                          <p:attrName>ppt_h</p:attrName>
                                        </p:attrNameLst>
                                      </p:cBhvr>
                                      <p:tavLst>
                                        <p:tav tm="0">
                                          <p:val>
                                            <p:strVal val="#ppt_h"/>
                                          </p:val>
                                        </p:tav>
                                        <p:tav tm="100000">
                                          <p:val>
                                            <p:strVal val="#ppt_h"/>
                                          </p:val>
                                        </p:tav>
                                      </p:tavLst>
                                    </p:anim>
                                    <p:animEffect transition="in" filter="fade">
                                      <p:cBhvr>
                                        <p:cTn id="27" dur="1000"/>
                                        <p:tgtEl>
                                          <p:spTgt spid="1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0"/>
            <a:ext cx="9036496" cy="1412776"/>
          </a:xfrm>
        </p:spPr>
        <p:txBody>
          <a:bodyPr/>
          <a:lstStyle/>
          <a:p>
            <a:pPr algn="r" fontAlgn="auto">
              <a:spcAft>
                <a:spcPts val="0"/>
              </a:spcAft>
              <a:defRPr/>
            </a:pPr>
            <a:r>
              <a:rPr lang="es-AR" dirty="0" smtClean="0"/>
              <a:t>                 </a:t>
            </a:r>
            <a:r>
              <a:rPr lang="es-AR" dirty="0" smtClean="0">
                <a:latin typeface="Palatino Linotype" pitchFamily="18" charset="0"/>
              </a:rPr>
              <a:t>HERMOSAS RODILLAS</a:t>
            </a:r>
            <a:br>
              <a:rPr lang="es-AR" dirty="0" smtClean="0">
                <a:latin typeface="Palatino Linotype" pitchFamily="18" charset="0"/>
              </a:rPr>
            </a:br>
            <a:r>
              <a:rPr lang="es-AR" sz="2800" i="1" dirty="0" smtClean="0">
                <a:latin typeface="Palatino Linotype" pitchFamily="18" charset="0"/>
              </a:rPr>
              <a:t>“Las rodillas de los que quedan y oran …”</a:t>
            </a:r>
            <a:endParaRPr lang="es-AR" sz="2800" i="1" dirty="0">
              <a:latin typeface="Palatino Linotype" pitchFamily="18" charset="0"/>
            </a:endParaRPr>
          </a:p>
        </p:txBody>
      </p:sp>
      <p:sp>
        <p:nvSpPr>
          <p:cNvPr id="10" name="9 CuadroTexto"/>
          <p:cNvSpPr txBox="1"/>
          <p:nvPr/>
        </p:nvSpPr>
        <p:spPr>
          <a:xfrm>
            <a:off x="0" y="6365875"/>
            <a:ext cx="2484438" cy="523220"/>
          </a:xfrm>
          <a:prstGeom prst="rect">
            <a:avLst/>
          </a:prstGeom>
          <a:noFill/>
        </p:spPr>
        <p:txBody>
          <a:bodyPr>
            <a:spAutoFit/>
          </a:bodyPr>
          <a:lstStyle/>
          <a:p>
            <a:r>
              <a:rPr lang="es-AR" sz="1400" dirty="0" smtClean="0">
                <a:solidFill>
                  <a:srgbClr val="D9D9D9"/>
                </a:solidFill>
                <a:effectLst>
                  <a:outerShdw blurRad="38100" dist="38100" dir="2700000" algn="tl">
                    <a:srgbClr val="C0C0C0"/>
                  </a:outerShdw>
                </a:effectLst>
                <a:latin typeface="Arial Narrow" pitchFamily="34" charset="0"/>
              </a:rPr>
              <a:t>Congreso Mundial en Cancún</a:t>
            </a:r>
            <a:endParaRPr lang="es-AR" sz="1400" dirty="0">
              <a:solidFill>
                <a:srgbClr val="D9D9D9"/>
              </a:solidFill>
              <a:effectLst>
                <a:outerShdw blurRad="38100" dist="38100" dir="2700000" algn="tl">
                  <a:srgbClr val="C0C0C0"/>
                </a:outerShdw>
              </a:effectLst>
              <a:latin typeface="Arial Narrow" pitchFamily="34" charset="0"/>
            </a:endParaRPr>
          </a:p>
          <a:p>
            <a:r>
              <a:rPr lang="es-AR" sz="1400" dirty="0" smtClean="0">
                <a:solidFill>
                  <a:srgbClr val="D9D9D9"/>
                </a:solidFill>
                <a:effectLst>
                  <a:outerShdw blurRad="38100" dist="38100" dir="2700000" algn="tl">
                    <a:srgbClr val="C0C0C0"/>
                  </a:outerShdw>
                </a:effectLst>
                <a:latin typeface="Arial Narrow" pitchFamily="34" charset="0"/>
              </a:rPr>
              <a:t>Junio 2013</a:t>
            </a:r>
            <a:endParaRPr lang="es-AR" sz="1400" dirty="0">
              <a:solidFill>
                <a:srgbClr val="D9D9D9"/>
              </a:solidFill>
              <a:effectLst>
                <a:outerShdw blurRad="38100" dist="38100" dir="2700000" algn="tl">
                  <a:srgbClr val="C0C0C0"/>
                </a:outerShdw>
              </a:effectLst>
              <a:latin typeface="Arial Narrow" pitchFamily="34" charset="0"/>
            </a:endParaRPr>
          </a:p>
        </p:txBody>
      </p:sp>
      <p:pic>
        <p:nvPicPr>
          <p:cNvPr id="9" name="8 Imagen" descr="hombre orando.jpg"/>
          <p:cNvPicPr>
            <a:picLocks noChangeAspect="1"/>
          </p:cNvPicPr>
          <p:nvPr/>
        </p:nvPicPr>
        <p:blipFill>
          <a:blip r:embed="rId3" cstate="print"/>
          <a:stretch>
            <a:fillRect/>
          </a:stretch>
        </p:blipFill>
        <p:spPr>
          <a:xfrm>
            <a:off x="0" y="0"/>
            <a:ext cx="2114479" cy="145370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cxnSp>
        <p:nvCxnSpPr>
          <p:cNvPr id="14" name="13 Conector recto"/>
          <p:cNvCxnSpPr/>
          <p:nvPr/>
        </p:nvCxnSpPr>
        <p:spPr>
          <a:xfrm>
            <a:off x="2051050" y="1341438"/>
            <a:ext cx="7092950" cy="0"/>
          </a:xfrm>
          <a:prstGeom prst="line">
            <a:avLst/>
          </a:prstGeom>
        </p:spPr>
        <p:style>
          <a:lnRef idx="3">
            <a:schemeClr val="accent2"/>
          </a:lnRef>
          <a:fillRef idx="0">
            <a:schemeClr val="accent2"/>
          </a:fillRef>
          <a:effectRef idx="2">
            <a:schemeClr val="accent2"/>
          </a:effectRef>
          <a:fontRef idx="minor">
            <a:schemeClr val="tx1"/>
          </a:fontRef>
        </p:style>
      </p:cxnSp>
      <p:sp>
        <p:nvSpPr>
          <p:cNvPr id="8" name="7 Rectángulo"/>
          <p:cNvSpPr/>
          <p:nvPr/>
        </p:nvSpPr>
        <p:spPr>
          <a:xfrm>
            <a:off x="395288" y="1557338"/>
            <a:ext cx="8424862" cy="646112"/>
          </a:xfrm>
          <a:prstGeom prst="rect">
            <a:avLst/>
          </a:prstGeom>
        </p:spPr>
        <p:txBody>
          <a:bodyPr>
            <a:spAutoFit/>
          </a:bodyPr>
          <a:lstStyle/>
          <a:p>
            <a:pPr algn="ctr" fontAlgn="auto">
              <a:spcBef>
                <a:spcPts val="0"/>
              </a:spcBef>
              <a:spcAft>
                <a:spcPts val="0"/>
              </a:spcAft>
              <a:defRPr/>
            </a:pPr>
            <a:endParaRPr lang="en-US" dirty="0">
              <a:latin typeface="+mn-lt"/>
              <a:cs typeface="+mn-cs"/>
            </a:endParaRPr>
          </a:p>
          <a:p>
            <a:pPr algn="ctr" fontAlgn="auto">
              <a:spcBef>
                <a:spcPts val="0"/>
              </a:spcBef>
              <a:spcAft>
                <a:spcPts val="0"/>
              </a:spcAft>
              <a:defRPr/>
            </a:pPr>
            <a:r>
              <a:rPr lang="en-US" dirty="0">
                <a:latin typeface="+mn-lt"/>
                <a:cs typeface="+mn-cs"/>
              </a:rPr>
              <a:t> </a:t>
            </a:r>
            <a:endParaRPr lang="es-AR" sz="2400" b="1" dirty="0">
              <a:solidFill>
                <a:srgbClr val="C00000"/>
              </a:solidFill>
              <a:effectLst>
                <a:outerShdw blurRad="38100" dist="38100" dir="2700000" algn="tl">
                  <a:srgbClr val="000000">
                    <a:alpha val="43137"/>
                  </a:srgbClr>
                </a:outerShdw>
              </a:effectLst>
              <a:latin typeface="+mn-lt"/>
              <a:cs typeface="+mn-cs"/>
            </a:endParaRPr>
          </a:p>
        </p:txBody>
      </p:sp>
      <p:sp>
        <p:nvSpPr>
          <p:cNvPr id="16" name="15 Rectángulo redondeado"/>
          <p:cNvSpPr/>
          <p:nvPr/>
        </p:nvSpPr>
        <p:spPr>
          <a:xfrm>
            <a:off x="755650" y="1628775"/>
            <a:ext cx="7704138" cy="4392613"/>
          </a:xfrm>
          <a:prstGeom prst="roundRect">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buClr>
                <a:srgbClr val="FF0000"/>
              </a:buClr>
              <a:buFont typeface="Wingdings" pitchFamily="2" charset="2"/>
              <a:buChar char="Ø"/>
              <a:defRPr/>
            </a:pPr>
            <a:r>
              <a:rPr lang="es-AR" sz="2400" b="1" i="1" dirty="0" smtClean="0">
                <a:solidFill>
                  <a:srgbClr val="FF0000"/>
                </a:solidFill>
              </a:rPr>
              <a:t>Hermosas rodillas </a:t>
            </a:r>
            <a:r>
              <a:rPr lang="es-AR" sz="2400" b="1" i="1" dirty="0" smtClean="0">
                <a:solidFill>
                  <a:schemeClr val="bg1"/>
                </a:solidFill>
              </a:rPr>
              <a:t> </a:t>
            </a:r>
            <a:r>
              <a:rPr lang="es-AR" sz="2400" dirty="0" smtClean="0">
                <a:solidFill>
                  <a:schemeClr val="bg1"/>
                </a:solidFill>
              </a:rPr>
              <a:t>nos recuerda de nuestra dependencia en Dios.</a:t>
            </a:r>
            <a:r>
              <a:rPr lang="es-AR" sz="2400" dirty="0" smtClean="0"/>
              <a:t> </a:t>
            </a:r>
          </a:p>
          <a:p>
            <a:pPr algn="ctr" fontAlgn="auto">
              <a:spcBef>
                <a:spcPts val="0"/>
              </a:spcBef>
              <a:spcAft>
                <a:spcPts val="0"/>
              </a:spcAft>
              <a:buClr>
                <a:srgbClr val="FF0000"/>
              </a:buClr>
              <a:buFont typeface="Wingdings" pitchFamily="2" charset="2"/>
              <a:buChar char="Ø"/>
              <a:defRPr/>
            </a:pPr>
            <a:r>
              <a:rPr lang="es-AR" sz="2400" dirty="0" smtClean="0"/>
              <a:t>Nos recuerda que somos débiles pero Él es fuerte. Que nosotros no somos capaces pero Él si es capaz. </a:t>
            </a:r>
          </a:p>
          <a:p>
            <a:pPr algn="ctr" fontAlgn="auto">
              <a:spcBef>
                <a:spcPts val="0"/>
              </a:spcBef>
              <a:spcAft>
                <a:spcPts val="0"/>
              </a:spcAft>
              <a:buClr>
                <a:srgbClr val="FF0000"/>
              </a:buClr>
              <a:buFont typeface="Wingdings" pitchFamily="2" charset="2"/>
              <a:buChar char="Ø"/>
              <a:defRPr/>
            </a:pPr>
            <a:r>
              <a:rPr lang="es-AR" sz="2400" dirty="0" smtClean="0"/>
              <a:t>Que no podemos lograrlo solos, pero con Él podemos lograr todas las cosas porque Él nos da fortaleza. </a:t>
            </a:r>
          </a:p>
          <a:p>
            <a:pPr algn="ctr" fontAlgn="auto">
              <a:spcBef>
                <a:spcPts val="0"/>
              </a:spcBef>
              <a:spcAft>
                <a:spcPts val="0"/>
              </a:spcAft>
              <a:buClr>
                <a:srgbClr val="FF0000"/>
              </a:buClr>
              <a:buFont typeface="Wingdings" pitchFamily="2" charset="2"/>
              <a:buChar char="Ø"/>
              <a:defRPr/>
            </a:pPr>
            <a:r>
              <a:rPr lang="es-AR" sz="2400" dirty="0" smtClean="0"/>
              <a:t>Nos da humildad, compasión y una carga por el mundo. </a:t>
            </a:r>
            <a:endParaRPr lang="es-A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 calcmode="lin" valueType="num">
                                      <p:cBhvr additive="base">
                                        <p:cTn id="7" dur="2000" fill="hold"/>
                                        <p:tgtEl>
                                          <p:spTgt spid="16">
                                            <p:txEl>
                                              <p:pRg st="0" end="0"/>
                                            </p:txEl>
                                          </p:spTgt>
                                        </p:tgtEl>
                                        <p:attrNameLst>
                                          <p:attrName>ppt_x</p:attrName>
                                        </p:attrNameLst>
                                      </p:cBhvr>
                                      <p:tavLst>
                                        <p:tav tm="0">
                                          <p:val>
                                            <p:strVal val="0-#ppt_w/2"/>
                                          </p:val>
                                        </p:tav>
                                        <p:tav tm="100000">
                                          <p:val>
                                            <p:strVal val="#ppt_x"/>
                                          </p:val>
                                        </p:tav>
                                      </p:tavLst>
                                    </p:anim>
                                    <p:anim calcmode="lin" valueType="num">
                                      <p:cBhvr additive="base">
                                        <p:cTn id="8" dur="2000" fill="hold"/>
                                        <p:tgtEl>
                                          <p:spTgt spid="1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6">
                                            <p:txEl>
                                              <p:pRg st="1" end="1"/>
                                            </p:txEl>
                                          </p:spTgt>
                                        </p:tgtEl>
                                        <p:attrNameLst>
                                          <p:attrName>style.visibility</p:attrName>
                                        </p:attrNameLst>
                                      </p:cBhvr>
                                      <p:to>
                                        <p:strVal val="visible"/>
                                      </p:to>
                                    </p:set>
                                    <p:anim calcmode="lin" valueType="num">
                                      <p:cBhvr additive="base">
                                        <p:cTn id="13" dur="2000" fill="hold"/>
                                        <p:tgtEl>
                                          <p:spTgt spid="16">
                                            <p:txEl>
                                              <p:pRg st="1" end="1"/>
                                            </p:txEl>
                                          </p:spTgt>
                                        </p:tgtEl>
                                        <p:attrNameLst>
                                          <p:attrName>ppt_x</p:attrName>
                                        </p:attrNameLst>
                                      </p:cBhvr>
                                      <p:tavLst>
                                        <p:tav tm="0">
                                          <p:val>
                                            <p:strVal val="0-#ppt_w/2"/>
                                          </p:val>
                                        </p:tav>
                                        <p:tav tm="100000">
                                          <p:val>
                                            <p:strVal val="#ppt_x"/>
                                          </p:val>
                                        </p:tav>
                                      </p:tavLst>
                                    </p:anim>
                                    <p:anim calcmode="lin" valueType="num">
                                      <p:cBhvr additive="base">
                                        <p:cTn id="14" dur="2000" fill="hold"/>
                                        <p:tgtEl>
                                          <p:spTgt spid="1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6">
                                            <p:txEl>
                                              <p:pRg st="2" end="2"/>
                                            </p:txEl>
                                          </p:spTgt>
                                        </p:tgtEl>
                                        <p:attrNameLst>
                                          <p:attrName>style.visibility</p:attrName>
                                        </p:attrNameLst>
                                      </p:cBhvr>
                                      <p:to>
                                        <p:strVal val="visible"/>
                                      </p:to>
                                    </p:set>
                                    <p:anim calcmode="lin" valueType="num">
                                      <p:cBhvr additive="base">
                                        <p:cTn id="19" dur="2000" fill="hold"/>
                                        <p:tgtEl>
                                          <p:spTgt spid="16">
                                            <p:txEl>
                                              <p:pRg st="2" end="2"/>
                                            </p:txEl>
                                          </p:spTgt>
                                        </p:tgtEl>
                                        <p:attrNameLst>
                                          <p:attrName>ppt_x</p:attrName>
                                        </p:attrNameLst>
                                      </p:cBhvr>
                                      <p:tavLst>
                                        <p:tav tm="0">
                                          <p:val>
                                            <p:strVal val="0-#ppt_w/2"/>
                                          </p:val>
                                        </p:tav>
                                        <p:tav tm="100000">
                                          <p:val>
                                            <p:strVal val="#ppt_x"/>
                                          </p:val>
                                        </p:tav>
                                      </p:tavLst>
                                    </p:anim>
                                    <p:anim calcmode="lin" valueType="num">
                                      <p:cBhvr additive="base">
                                        <p:cTn id="20" dur="2000" fill="hold"/>
                                        <p:tgtEl>
                                          <p:spTgt spid="1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6">
                                            <p:txEl>
                                              <p:pRg st="3" end="3"/>
                                            </p:txEl>
                                          </p:spTgt>
                                        </p:tgtEl>
                                        <p:attrNameLst>
                                          <p:attrName>style.visibility</p:attrName>
                                        </p:attrNameLst>
                                      </p:cBhvr>
                                      <p:to>
                                        <p:strVal val="visible"/>
                                      </p:to>
                                    </p:set>
                                    <p:anim calcmode="lin" valueType="num">
                                      <p:cBhvr additive="base">
                                        <p:cTn id="25" dur="2000" fill="hold"/>
                                        <p:tgtEl>
                                          <p:spTgt spid="16">
                                            <p:txEl>
                                              <p:pRg st="3" end="3"/>
                                            </p:txEl>
                                          </p:spTgt>
                                        </p:tgtEl>
                                        <p:attrNameLst>
                                          <p:attrName>ppt_x</p:attrName>
                                        </p:attrNameLst>
                                      </p:cBhvr>
                                      <p:tavLst>
                                        <p:tav tm="0">
                                          <p:val>
                                            <p:strVal val="0-#ppt_w/2"/>
                                          </p:val>
                                        </p:tav>
                                        <p:tav tm="100000">
                                          <p:val>
                                            <p:strVal val="#ppt_x"/>
                                          </p:val>
                                        </p:tav>
                                      </p:tavLst>
                                    </p:anim>
                                    <p:anim calcmode="lin" valueType="num">
                                      <p:cBhvr additive="base">
                                        <p:cTn id="26" dur="2000" fill="hold"/>
                                        <p:tgtEl>
                                          <p:spTgt spid="1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0"/>
            <a:ext cx="9036496" cy="1412776"/>
          </a:xfrm>
        </p:spPr>
        <p:txBody>
          <a:bodyPr/>
          <a:lstStyle/>
          <a:p>
            <a:pPr algn="r" fontAlgn="auto">
              <a:spcAft>
                <a:spcPts val="0"/>
              </a:spcAft>
              <a:defRPr/>
            </a:pPr>
            <a:r>
              <a:rPr lang="es-AR" dirty="0" smtClean="0"/>
              <a:t>                 </a:t>
            </a:r>
            <a:r>
              <a:rPr lang="es-AR" dirty="0" smtClean="0">
                <a:latin typeface="Palatino Linotype" pitchFamily="18" charset="0"/>
              </a:rPr>
              <a:t>HERMOSAS RODILLAS</a:t>
            </a:r>
            <a:br>
              <a:rPr lang="es-AR" dirty="0" smtClean="0">
                <a:latin typeface="Palatino Linotype" pitchFamily="18" charset="0"/>
              </a:rPr>
            </a:br>
            <a:r>
              <a:rPr lang="es-AR" sz="2800" i="1" dirty="0" smtClean="0">
                <a:latin typeface="Palatino Linotype" pitchFamily="18" charset="0"/>
              </a:rPr>
              <a:t>“Las rodillas de los que quedan y oran …”</a:t>
            </a:r>
            <a:endParaRPr lang="es-AR" sz="2800" i="1" dirty="0">
              <a:latin typeface="Palatino Linotype" pitchFamily="18" charset="0"/>
            </a:endParaRPr>
          </a:p>
        </p:txBody>
      </p:sp>
      <p:sp>
        <p:nvSpPr>
          <p:cNvPr id="10" name="9 CuadroTexto"/>
          <p:cNvSpPr txBox="1"/>
          <p:nvPr/>
        </p:nvSpPr>
        <p:spPr>
          <a:xfrm>
            <a:off x="0" y="6365875"/>
            <a:ext cx="2484438" cy="523220"/>
          </a:xfrm>
          <a:prstGeom prst="rect">
            <a:avLst/>
          </a:prstGeom>
          <a:noFill/>
        </p:spPr>
        <p:txBody>
          <a:bodyPr>
            <a:spAutoFit/>
          </a:bodyPr>
          <a:lstStyle/>
          <a:p>
            <a:r>
              <a:rPr lang="es-AR" sz="1400" dirty="0" smtClean="0">
                <a:solidFill>
                  <a:srgbClr val="D9D9D9"/>
                </a:solidFill>
                <a:effectLst>
                  <a:outerShdw blurRad="38100" dist="38100" dir="2700000" algn="tl">
                    <a:srgbClr val="C0C0C0"/>
                  </a:outerShdw>
                </a:effectLst>
                <a:latin typeface="Arial Narrow" pitchFamily="34" charset="0"/>
              </a:rPr>
              <a:t>Congreso Mundial en Cancún </a:t>
            </a:r>
          </a:p>
          <a:p>
            <a:r>
              <a:rPr lang="es-AR" sz="1400" dirty="0" smtClean="0">
                <a:solidFill>
                  <a:srgbClr val="D9D9D9"/>
                </a:solidFill>
                <a:effectLst>
                  <a:outerShdw blurRad="38100" dist="38100" dir="2700000" algn="tl">
                    <a:srgbClr val="C0C0C0"/>
                  </a:outerShdw>
                </a:effectLst>
                <a:latin typeface="Arial Narrow" pitchFamily="34" charset="0"/>
              </a:rPr>
              <a:t>Junio 2013</a:t>
            </a:r>
            <a:endParaRPr lang="es-AR" sz="1400" dirty="0">
              <a:solidFill>
                <a:srgbClr val="D9D9D9"/>
              </a:solidFill>
              <a:effectLst>
                <a:outerShdw blurRad="38100" dist="38100" dir="2700000" algn="tl">
                  <a:srgbClr val="C0C0C0"/>
                </a:outerShdw>
              </a:effectLst>
              <a:latin typeface="Arial Narrow" pitchFamily="34" charset="0"/>
            </a:endParaRPr>
          </a:p>
        </p:txBody>
      </p:sp>
      <p:pic>
        <p:nvPicPr>
          <p:cNvPr id="9" name="8 Imagen" descr="hombre orando.jpg"/>
          <p:cNvPicPr>
            <a:picLocks noChangeAspect="1"/>
          </p:cNvPicPr>
          <p:nvPr/>
        </p:nvPicPr>
        <p:blipFill>
          <a:blip r:embed="rId3" cstate="print"/>
          <a:stretch>
            <a:fillRect/>
          </a:stretch>
        </p:blipFill>
        <p:spPr>
          <a:xfrm>
            <a:off x="0" y="0"/>
            <a:ext cx="2114479" cy="145370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cxnSp>
        <p:nvCxnSpPr>
          <p:cNvPr id="14" name="13 Conector recto"/>
          <p:cNvCxnSpPr/>
          <p:nvPr/>
        </p:nvCxnSpPr>
        <p:spPr>
          <a:xfrm>
            <a:off x="2051050" y="1341438"/>
            <a:ext cx="7092950" cy="0"/>
          </a:xfrm>
          <a:prstGeom prst="line">
            <a:avLst/>
          </a:prstGeom>
        </p:spPr>
        <p:style>
          <a:lnRef idx="3">
            <a:schemeClr val="accent2"/>
          </a:lnRef>
          <a:fillRef idx="0">
            <a:schemeClr val="accent2"/>
          </a:fillRef>
          <a:effectRef idx="2">
            <a:schemeClr val="accent2"/>
          </a:effectRef>
          <a:fontRef idx="minor">
            <a:schemeClr val="tx1"/>
          </a:fontRef>
        </p:style>
      </p:cxnSp>
      <p:sp>
        <p:nvSpPr>
          <p:cNvPr id="8" name="7 Rectángulo"/>
          <p:cNvSpPr/>
          <p:nvPr/>
        </p:nvSpPr>
        <p:spPr>
          <a:xfrm>
            <a:off x="395288" y="1557338"/>
            <a:ext cx="8424862" cy="646112"/>
          </a:xfrm>
          <a:prstGeom prst="rect">
            <a:avLst/>
          </a:prstGeom>
        </p:spPr>
        <p:txBody>
          <a:bodyPr>
            <a:spAutoFit/>
          </a:bodyPr>
          <a:lstStyle/>
          <a:p>
            <a:pPr algn="ctr" fontAlgn="auto">
              <a:spcBef>
                <a:spcPts val="0"/>
              </a:spcBef>
              <a:spcAft>
                <a:spcPts val="0"/>
              </a:spcAft>
              <a:defRPr/>
            </a:pPr>
            <a:endParaRPr lang="en-US" dirty="0">
              <a:latin typeface="+mn-lt"/>
              <a:cs typeface="+mn-cs"/>
            </a:endParaRPr>
          </a:p>
          <a:p>
            <a:pPr algn="ctr" fontAlgn="auto">
              <a:spcBef>
                <a:spcPts val="0"/>
              </a:spcBef>
              <a:spcAft>
                <a:spcPts val="0"/>
              </a:spcAft>
              <a:defRPr/>
            </a:pPr>
            <a:r>
              <a:rPr lang="en-US" dirty="0">
                <a:latin typeface="+mn-lt"/>
                <a:cs typeface="+mn-cs"/>
              </a:rPr>
              <a:t> </a:t>
            </a:r>
            <a:endParaRPr lang="es-AR" sz="2400" b="1" dirty="0">
              <a:solidFill>
                <a:srgbClr val="C00000"/>
              </a:solidFill>
              <a:effectLst>
                <a:outerShdw blurRad="38100" dist="38100" dir="2700000" algn="tl">
                  <a:srgbClr val="000000">
                    <a:alpha val="43137"/>
                  </a:srgbClr>
                </a:outerShdw>
              </a:effectLst>
              <a:latin typeface="+mn-lt"/>
              <a:cs typeface="+mn-cs"/>
            </a:endParaRPr>
          </a:p>
        </p:txBody>
      </p:sp>
      <p:sp>
        <p:nvSpPr>
          <p:cNvPr id="16385" name="Rectangle 1"/>
          <p:cNvSpPr>
            <a:spLocks noChangeArrowheads="1"/>
          </p:cNvSpPr>
          <p:nvPr/>
        </p:nvSpPr>
        <p:spPr bwMode="auto">
          <a:xfrm>
            <a:off x="250825" y="1764794"/>
            <a:ext cx="8785225" cy="4339650"/>
          </a:xfrm>
          <a:prstGeom prst="rect">
            <a:avLst/>
          </a:prstGeom>
          <a:noFill/>
          <a:ln w="9525">
            <a:noFill/>
            <a:miter lim="800000"/>
            <a:headEnd/>
            <a:tailEnd/>
          </a:ln>
          <a:effectLst/>
        </p:spPr>
        <p:txBody>
          <a:bodyPr anchor="ctr">
            <a:spAutoFit/>
          </a:bodyPr>
          <a:lstStyle/>
          <a:p>
            <a:pPr algn="ctr">
              <a:defRPr/>
            </a:pPr>
            <a:endParaRPr lang="en-US" sz="2400" dirty="0">
              <a:latin typeface="Times New Roman" pitchFamily="18" charset="0"/>
              <a:ea typeface="Times New Roman" pitchFamily="18" charset="0"/>
              <a:cs typeface="Times New Roman" pitchFamily="18" charset="0"/>
            </a:endParaRPr>
          </a:p>
          <a:p>
            <a:pPr algn="ctr">
              <a:defRPr/>
            </a:pPr>
            <a:r>
              <a:rPr lang="es-AR" sz="2800" dirty="0" smtClean="0">
                <a:latin typeface="Times New Roman" pitchFamily="18" charset="0"/>
                <a:ea typeface="Times New Roman" pitchFamily="18" charset="0"/>
                <a:cs typeface="Times New Roman" pitchFamily="18" charset="0"/>
              </a:rPr>
              <a:t>Sí hay </a:t>
            </a:r>
            <a:r>
              <a:rPr lang="es-AR" sz="2800" b="1" dirty="0" smtClean="0">
                <a:solidFill>
                  <a:srgbClr val="D6A300"/>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65 millones de creyentes  </a:t>
            </a:r>
            <a:r>
              <a:rPr lang="es-AR" sz="2800" dirty="0" smtClean="0">
                <a:latin typeface="Times New Roman" pitchFamily="18" charset="0"/>
                <a:ea typeface="Times New Roman" pitchFamily="18" charset="0"/>
                <a:cs typeface="Times New Roman" pitchFamily="18" charset="0"/>
              </a:rPr>
              <a:t>en las Asambleas Mundiales de Dios,  </a:t>
            </a:r>
            <a:endParaRPr lang="es-AR" sz="2800" b="1" dirty="0" smtClean="0">
              <a:solidFill>
                <a:srgbClr val="D6A300"/>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endParaRPr>
          </a:p>
          <a:p>
            <a:pPr algn="ctr">
              <a:defRPr/>
            </a:pPr>
            <a:r>
              <a:rPr lang="es-AR" sz="2800" dirty="0" smtClean="0">
                <a:latin typeface="Times New Roman" pitchFamily="18" charset="0"/>
                <a:ea typeface="Times New Roman" pitchFamily="18" charset="0"/>
                <a:cs typeface="Times New Roman" pitchFamily="18" charset="0"/>
              </a:rPr>
              <a:t>¿podemos tener </a:t>
            </a:r>
            <a:r>
              <a:rPr lang="es-AR" sz="2800" b="1" dirty="0" smtClean="0">
                <a:solidFill>
                  <a:srgbClr val="D6A300"/>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 </a:t>
            </a:r>
            <a:r>
              <a:rPr lang="es-AR" sz="2800" b="1" dirty="0" smtClean="0">
                <a:solidFill>
                  <a:srgbClr val="D6A300"/>
                </a:solidFill>
                <a:latin typeface="Times New Roman" pitchFamily="18" charset="0"/>
                <a:ea typeface="Times New Roman" pitchFamily="18" charset="0"/>
                <a:cs typeface="Times New Roman" pitchFamily="18" charset="0"/>
              </a:rPr>
              <a:t>5 millones de intercesores</a:t>
            </a:r>
            <a:r>
              <a:rPr lang="es-AR" sz="2800" dirty="0" smtClean="0">
                <a:latin typeface="Times New Roman" pitchFamily="18" charset="0"/>
                <a:ea typeface="Times New Roman" pitchFamily="18" charset="0"/>
                <a:cs typeface="Times New Roman" pitchFamily="18" charset="0"/>
              </a:rPr>
              <a:t>? </a:t>
            </a:r>
          </a:p>
          <a:p>
            <a:pPr algn="ctr">
              <a:defRPr/>
            </a:pPr>
            <a:r>
              <a:rPr lang="es-AR" sz="2800" dirty="0" smtClean="0">
                <a:latin typeface="Times New Roman" pitchFamily="18" charset="0"/>
                <a:ea typeface="Times New Roman" pitchFamily="18" charset="0"/>
                <a:cs typeface="Times New Roman" pitchFamily="18" charset="0"/>
              </a:rPr>
              <a:t>¿ Y muchos más que oren por las misiones y por el mundo? </a:t>
            </a:r>
          </a:p>
          <a:p>
            <a:pPr algn="ctr">
              <a:defRPr/>
            </a:pPr>
            <a:r>
              <a:rPr lang="es-AR" sz="2800" dirty="0" smtClean="0">
                <a:latin typeface="Times New Roman" pitchFamily="18" charset="0"/>
                <a:ea typeface="Times New Roman" pitchFamily="18" charset="0"/>
                <a:cs typeface="Times New Roman" pitchFamily="18" charset="0"/>
              </a:rPr>
              <a:t>Si cada creyente en WAGF diera</a:t>
            </a:r>
            <a:r>
              <a:rPr lang="es-AR" sz="2800" b="1" dirty="0" smtClean="0">
                <a:solidFill>
                  <a:srgbClr val="FFC000"/>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 </a:t>
            </a:r>
            <a:r>
              <a:rPr lang="es-AR" sz="2800" b="1" dirty="0" smtClean="0">
                <a:solidFill>
                  <a:srgbClr val="D6A300"/>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1 hora por mes </a:t>
            </a:r>
            <a:r>
              <a:rPr lang="es-AR" sz="2800" dirty="0" smtClean="0">
                <a:latin typeface="Times New Roman" pitchFamily="18" charset="0"/>
                <a:ea typeface="Times New Roman" pitchFamily="18" charset="0"/>
                <a:cs typeface="Times New Roman" pitchFamily="18" charset="0"/>
              </a:rPr>
              <a:t> para interceder  por el mundo, </a:t>
            </a:r>
          </a:p>
          <a:p>
            <a:pPr algn="ctr">
              <a:defRPr/>
            </a:pPr>
            <a:r>
              <a:rPr lang="es-AR" sz="2800" dirty="0" smtClean="0">
                <a:latin typeface="Times New Roman" pitchFamily="18" charset="0"/>
                <a:ea typeface="Times New Roman" pitchFamily="18" charset="0"/>
                <a:cs typeface="Times New Roman" pitchFamily="18" charset="0"/>
              </a:rPr>
              <a:t>Cual son </a:t>
            </a:r>
            <a:r>
              <a:rPr lang="es-AR" sz="2800" b="1" dirty="0" smtClean="0">
                <a:solidFill>
                  <a:srgbClr val="D6A300"/>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2 minutos por día</a:t>
            </a:r>
            <a:r>
              <a:rPr lang="es-AR" sz="2800" dirty="0" smtClean="0">
                <a:latin typeface="Times New Roman" pitchFamily="18" charset="0"/>
                <a:ea typeface="Times New Roman" pitchFamily="18" charset="0"/>
                <a:cs typeface="Times New Roman" pitchFamily="18" charset="0"/>
              </a:rPr>
              <a:t>, tendríamos</a:t>
            </a:r>
          </a:p>
          <a:p>
            <a:pPr algn="ctr">
              <a:defRPr/>
            </a:pPr>
            <a:r>
              <a:rPr lang="es-AR" sz="2800" b="1" dirty="0" smtClean="0">
                <a:solidFill>
                  <a:srgbClr val="D6A300"/>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Casi 4 Billones de minutos cada mes de intercesión</a:t>
            </a:r>
            <a:endParaRPr lang="es-AR" sz="2800" dirty="0" smtClean="0">
              <a:solidFill>
                <a:srgbClr val="D6A300"/>
              </a:solidFill>
              <a:latin typeface="Times New Roman" pitchFamily="18" charset="0"/>
              <a:ea typeface="Times New Roman" pitchFamily="18" charset="0"/>
              <a:cs typeface="Times New Roman" pitchFamily="18" charset="0"/>
            </a:endParaRPr>
          </a:p>
          <a:p>
            <a:pPr algn="ctr">
              <a:defRPr/>
            </a:pPr>
            <a:r>
              <a:rPr lang="es-AR" sz="2800" b="1" dirty="0" smtClean="0">
                <a:solidFill>
                  <a:srgbClr val="D6A300"/>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Casi 48 Billones  de minutos por año</a:t>
            </a:r>
            <a:endParaRPr lang="es-AR" sz="2800" b="1" dirty="0">
              <a:solidFill>
                <a:srgbClr val="D6A3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2" name="11 Flecha doblada hacia arriba"/>
          <p:cNvSpPr/>
          <p:nvPr/>
        </p:nvSpPr>
        <p:spPr>
          <a:xfrm rot="5400000">
            <a:off x="339594" y="5013176"/>
            <a:ext cx="287337" cy="287338"/>
          </a:xfrm>
          <a:prstGeom prst="bentUp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AR"/>
          </a:p>
        </p:txBody>
      </p:sp>
      <p:sp>
        <p:nvSpPr>
          <p:cNvPr id="15" name="14 Flecha doblada hacia arriba"/>
          <p:cNvSpPr/>
          <p:nvPr/>
        </p:nvSpPr>
        <p:spPr>
          <a:xfrm rot="5400000">
            <a:off x="395536" y="5517232"/>
            <a:ext cx="288925" cy="288925"/>
          </a:xfrm>
          <a:prstGeom prst="bentUp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16385">
                                            <p:txEl>
                                              <p:pRg st="1" end="1"/>
                                            </p:txEl>
                                          </p:spTgt>
                                        </p:tgtEl>
                                        <p:attrNameLst>
                                          <p:attrName>style.visibility</p:attrName>
                                        </p:attrNameLst>
                                      </p:cBhvr>
                                      <p:to>
                                        <p:strVal val="visible"/>
                                      </p:to>
                                    </p:set>
                                    <p:anim calcmode="lin" valueType="num">
                                      <p:cBhvr additive="base">
                                        <p:cTn id="7" dur="1000" fill="hold"/>
                                        <p:tgtEl>
                                          <p:spTgt spid="16385">
                                            <p:txEl>
                                              <p:pRg st="1" end="1"/>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1638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nodeType="clickEffect">
                                  <p:stCondLst>
                                    <p:cond delay="0"/>
                                  </p:stCondLst>
                                  <p:childTnLst>
                                    <p:set>
                                      <p:cBhvr>
                                        <p:cTn id="12" dur="1" fill="hold">
                                          <p:stCondLst>
                                            <p:cond delay="0"/>
                                          </p:stCondLst>
                                        </p:cTn>
                                        <p:tgtEl>
                                          <p:spTgt spid="16385">
                                            <p:txEl>
                                              <p:pRg st="2" end="2"/>
                                            </p:txEl>
                                          </p:spTgt>
                                        </p:tgtEl>
                                        <p:attrNameLst>
                                          <p:attrName>style.visibility</p:attrName>
                                        </p:attrNameLst>
                                      </p:cBhvr>
                                      <p:to>
                                        <p:strVal val="visible"/>
                                      </p:to>
                                    </p:set>
                                    <p:anim calcmode="lin" valueType="num">
                                      <p:cBhvr additive="base">
                                        <p:cTn id="13" dur="1000" fill="hold"/>
                                        <p:tgtEl>
                                          <p:spTgt spid="16385">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16385">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12" fill="hold" nodeType="withEffect">
                                  <p:stCondLst>
                                    <p:cond delay="0"/>
                                  </p:stCondLst>
                                  <p:childTnLst>
                                    <p:set>
                                      <p:cBhvr>
                                        <p:cTn id="16" dur="1" fill="hold">
                                          <p:stCondLst>
                                            <p:cond delay="0"/>
                                          </p:stCondLst>
                                        </p:cTn>
                                        <p:tgtEl>
                                          <p:spTgt spid="16385">
                                            <p:txEl>
                                              <p:pRg st="3" end="3"/>
                                            </p:txEl>
                                          </p:spTgt>
                                        </p:tgtEl>
                                        <p:attrNameLst>
                                          <p:attrName>style.visibility</p:attrName>
                                        </p:attrNameLst>
                                      </p:cBhvr>
                                      <p:to>
                                        <p:strVal val="visible"/>
                                      </p:to>
                                    </p:set>
                                    <p:anim calcmode="lin" valueType="num">
                                      <p:cBhvr additive="base">
                                        <p:cTn id="17" dur="1000" fill="hold"/>
                                        <p:tgtEl>
                                          <p:spTgt spid="16385">
                                            <p:txEl>
                                              <p:pRg st="3" end="3"/>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1638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12" fill="hold" nodeType="clickEffect">
                                  <p:stCondLst>
                                    <p:cond delay="0"/>
                                  </p:stCondLst>
                                  <p:childTnLst>
                                    <p:set>
                                      <p:cBhvr>
                                        <p:cTn id="22" dur="1" fill="hold">
                                          <p:stCondLst>
                                            <p:cond delay="0"/>
                                          </p:stCondLst>
                                        </p:cTn>
                                        <p:tgtEl>
                                          <p:spTgt spid="16385">
                                            <p:txEl>
                                              <p:pRg st="4" end="4"/>
                                            </p:txEl>
                                          </p:spTgt>
                                        </p:tgtEl>
                                        <p:attrNameLst>
                                          <p:attrName>style.visibility</p:attrName>
                                        </p:attrNameLst>
                                      </p:cBhvr>
                                      <p:to>
                                        <p:strVal val="visible"/>
                                      </p:to>
                                    </p:set>
                                    <p:anim calcmode="lin" valueType="num">
                                      <p:cBhvr additive="base">
                                        <p:cTn id="23" dur="1000" fill="hold"/>
                                        <p:tgtEl>
                                          <p:spTgt spid="16385">
                                            <p:txEl>
                                              <p:pRg st="4" end="4"/>
                                            </p:txEl>
                                          </p:spTgt>
                                        </p:tgtEl>
                                        <p:attrNameLst>
                                          <p:attrName>ppt_x</p:attrName>
                                        </p:attrNameLst>
                                      </p:cBhvr>
                                      <p:tavLst>
                                        <p:tav tm="0">
                                          <p:val>
                                            <p:strVal val="0-#ppt_w/2"/>
                                          </p:val>
                                        </p:tav>
                                        <p:tav tm="100000">
                                          <p:val>
                                            <p:strVal val="#ppt_x"/>
                                          </p:val>
                                        </p:tav>
                                      </p:tavLst>
                                    </p:anim>
                                    <p:anim calcmode="lin" valueType="num">
                                      <p:cBhvr additive="base">
                                        <p:cTn id="24" dur="1000" fill="hold"/>
                                        <p:tgtEl>
                                          <p:spTgt spid="16385">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12" fill="hold" nodeType="withEffect">
                                  <p:stCondLst>
                                    <p:cond delay="0"/>
                                  </p:stCondLst>
                                  <p:childTnLst>
                                    <p:set>
                                      <p:cBhvr>
                                        <p:cTn id="26" dur="1" fill="hold">
                                          <p:stCondLst>
                                            <p:cond delay="0"/>
                                          </p:stCondLst>
                                        </p:cTn>
                                        <p:tgtEl>
                                          <p:spTgt spid="16385">
                                            <p:txEl>
                                              <p:pRg st="5" end="5"/>
                                            </p:txEl>
                                          </p:spTgt>
                                        </p:tgtEl>
                                        <p:attrNameLst>
                                          <p:attrName>style.visibility</p:attrName>
                                        </p:attrNameLst>
                                      </p:cBhvr>
                                      <p:to>
                                        <p:strVal val="visible"/>
                                      </p:to>
                                    </p:set>
                                    <p:anim calcmode="lin" valueType="num">
                                      <p:cBhvr additive="base">
                                        <p:cTn id="27" dur="1000" fill="hold"/>
                                        <p:tgtEl>
                                          <p:spTgt spid="16385">
                                            <p:txEl>
                                              <p:pRg st="5" end="5"/>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1638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54" presetClass="entr" presetSubtype="0" accel="100000" fill="hold" nodeType="clickEffect">
                                  <p:stCondLst>
                                    <p:cond delay="0"/>
                                  </p:stCondLst>
                                  <p:childTnLst>
                                    <p:set>
                                      <p:cBhvr>
                                        <p:cTn id="32" dur="1" fill="hold">
                                          <p:stCondLst>
                                            <p:cond delay="0"/>
                                          </p:stCondLst>
                                        </p:cTn>
                                        <p:tgtEl>
                                          <p:spTgt spid="16385">
                                            <p:txEl>
                                              <p:pRg st="6" end="6"/>
                                            </p:txEl>
                                          </p:spTgt>
                                        </p:tgtEl>
                                        <p:attrNameLst>
                                          <p:attrName>style.visibility</p:attrName>
                                        </p:attrNameLst>
                                      </p:cBhvr>
                                      <p:to>
                                        <p:strVal val="visible"/>
                                      </p:to>
                                    </p:set>
                                    <p:anim calcmode="lin" valueType="num">
                                      <p:cBhvr>
                                        <p:cTn id="33" dur="1000" fill="hold"/>
                                        <p:tgtEl>
                                          <p:spTgt spid="16385">
                                            <p:txEl>
                                              <p:pRg st="6" end="6"/>
                                            </p:txEl>
                                          </p:spTgt>
                                        </p:tgtEl>
                                        <p:attrNameLst>
                                          <p:attrName>ppt_w</p:attrName>
                                        </p:attrNameLst>
                                      </p:cBhvr>
                                      <p:tavLst>
                                        <p:tav tm="0">
                                          <p:val>
                                            <p:strVal val="#ppt_w*0.05"/>
                                          </p:val>
                                        </p:tav>
                                        <p:tav tm="100000">
                                          <p:val>
                                            <p:strVal val="#ppt_w"/>
                                          </p:val>
                                        </p:tav>
                                      </p:tavLst>
                                    </p:anim>
                                    <p:anim calcmode="lin" valueType="num">
                                      <p:cBhvr>
                                        <p:cTn id="34" dur="1000" fill="hold"/>
                                        <p:tgtEl>
                                          <p:spTgt spid="16385">
                                            <p:txEl>
                                              <p:pRg st="6" end="6"/>
                                            </p:txEl>
                                          </p:spTgt>
                                        </p:tgtEl>
                                        <p:attrNameLst>
                                          <p:attrName>ppt_h</p:attrName>
                                        </p:attrNameLst>
                                      </p:cBhvr>
                                      <p:tavLst>
                                        <p:tav tm="0">
                                          <p:val>
                                            <p:strVal val="#ppt_h"/>
                                          </p:val>
                                        </p:tav>
                                        <p:tav tm="100000">
                                          <p:val>
                                            <p:strVal val="#ppt_h"/>
                                          </p:val>
                                        </p:tav>
                                      </p:tavLst>
                                    </p:anim>
                                    <p:anim calcmode="lin" valueType="num">
                                      <p:cBhvr>
                                        <p:cTn id="35" dur="1000" fill="hold"/>
                                        <p:tgtEl>
                                          <p:spTgt spid="16385">
                                            <p:txEl>
                                              <p:pRg st="6" end="6"/>
                                            </p:txEl>
                                          </p:spTgt>
                                        </p:tgtEl>
                                        <p:attrNameLst>
                                          <p:attrName>ppt_x</p:attrName>
                                        </p:attrNameLst>
                                      </p:cBhvr>
                                      <p:tavLst>
                                        <p:tav tm="0">
                                          <p:val>
                                            <p:strVal val="#ppt_x-.2"/>
                                          </p:val>
                                        </p:tav>
                                        <p:tav tm="100000">
                                          <p:val>
                                            <p:strVal val="#ppt_x"/>
                                          </p:val>
                                        </p:tav>
                                      </p:tavLst>
                                    </p:anim>
                                    <p:anim calcmode="lin" valueType="num">
                                      <p:cBhvr>
                                        <p:cTn id="36" dur="1000" fill="hold"/>
                                        <p:tgtEl>
                                          <p:spTgt spid="16385">
                                            <p:txEl>
                                              <p:pRg st="6" end="6"/>
                                            </p:txEl>
                                          </p:spTgt>
                                        </p:tgtEl>
                                        <p:attrNameLst>
                                          <p:attrName>ppt_y</p:attrName>
                                        </p:attrNameLst>
                                      </p:cBhvr>
                                      <p:tavLst>
                                        <p:tav tm="0">
                                          <p:val>
                                            <p:strVal val="#ppt_y"/>
                                          </p:val>
                                        </p:tav>
                                        <p:tav tm="100000">
                                          <p:val>
                                            <p:strVal val="#ppt_y"/>
                                          </p:val>
                                        </p:tav>
                                      </p:tavLst>
                                    </p:anim>
                                    <p:animEffect transition="in" filter="fade">
                                      <p:cBhvr>
                                        <p:cTn id="37" dur="1000"/>
                                        <p:tgtEl>
                                          <p:spTgt spid="1638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4" presetClass="entr" presetSubtype="0" accel="100000" fill="hold" nodeType="clickEffect">
                                  <p:stCondLst>
                                    <p:cond delay="0"/>
                                  </p:stCondLst>
                                  <p:childTnLst>
                                    <p:set>
                                      <p:cBhvr>
                                        <p:cTn id="41" dur="1" fill="hold">
                                          <p:stCondLst>
                                            <p:cond delay="0"/>
                                          </p:stCondLst>
                                        </p:cTn>
                                        <p:tgtEl>
                                          <p:spTgt spid="16385">
                                            <p:txEl>
                                              <p:pRg st="7" end="7"/>
                                            </p:txEl>
                                          </p:spTgt>
                                        </p:tgtEl>
                                        <p:attrNameLst>
                                          <p:attrName>style.visibility</p:attrName>
                                        </p:attrNameLst>
                                      </p:cBhvr>
                                      <p:to>
                                        <p:strVal val="visible"/>
                                      </p:to>
                                    </p:set>
                                    <p:anim calcmode="lin" valueType="num">
                                      <p:cBhvr>
                                        <p:cTn id="42" dur="1000" fill="hold"/>
                                        <p:tgtEl>
                                          <p:spTgt spid="16385">
                                            <p:txEl>
                                              <p:pRg st="7" end="7"/>
                                            </p:txEl>
                                          </p:spTgt>
                                        </p:tgtEl>
                                        <p:attrNameLst>
                                          <p:attrName>ppt_w</p:attrName>
                                        </p:attrNameLst>
                                      </p:cBhvr>
                                      <p:tavLst>
                                        <p:tav tm="0">
                                          <p:val>
                                            <p:strVal val="#ppt_w*0.05"/>
                                          </p:val>
                                        </p:tav>
                                        <p:tav tm="100000">
                                          <p:val>
                                            <p:strVal val="#ppt_w"/>
                                          </p:val>
                                        </p:tav>
                                      </p:tavLst>
                                    </p:anim>
                                    <p:anim calcmode="lin" valueType="num">
                                      <p:cBhvr>
                                        <p:cTn id="43" dur="1000" fill="hold"/>
                                        <p:tgtEl>
                                          <p:spTgt spid="16385">
                                            <p:txEl>
                                              <p:pRg st="7" end="7"/>
                                            </p:txEl>
                                          </p:spTgt>
                                        </p:tgtEl>
                                        <p:attrNameLst>
                                          <p:attrName>ppt_h</p:attrName>
                                        </p:attrNameLst>
                                      </p:cBhvr>
                                      <p:tavLst>
                                        <p:tav tm="0">
                                          <p:val>
                                            <p:strVal val="#ppt_h"/>
                                          </p:val>
                                        </p:tav>
                                        <p:tav tm="100000">
                                          <p:val>
                                            <p:strVal val="#ppt_h"/>
                                          </p:val>
                                        </p:tav>
                                      </p:tavLst>
                                    </p:anim>
                                    <p:anim calcmode="lin" valueType="num">
                                      <p:cBhvr>
                                        <p:cTn id="44" dur="1000" fill="hold"/>
                                        <p:tgtEl>
                                          <p:spTgt spid="16385">
                                            <p:txEl>
                                              <p:pRg st="7" end="7"/>
                                            </p:txEl>
                                          </p:spTgt>
                                        </p:tgtEl>
                                        <p:attrNameLst>
                                          <p:attrName>ppt_x</p:attrName>
                                        </p:attrNameLst>
                                      </p:cBhvr>
                                      <p:tavLst>
                                        <p:tav tm="0">
                                          <p:val>
                                            <p:strVal val="#ppt_x-.2"/>
                                          </p:val>
                                        </p:tav>
                                        <p:tav tm="100000">
                                          <p:val>
                                            <p:strVal val="#ppt_x"/>
                                          </p:val>
                                        </p:tav>
                                      </p:tavLst>
                                    </p:anim>
                                    <p:anim calcmode="lin" valueType="num">
                                      <p:cBhvr>
                                        <p:cTn id="45" dur="1000" fill="hold"/>
                                        <p:tgtEl>
                                          <p:spTgt spid="16385">
                                            <p:txEl>
                                              <p:pRg st="7" end="7"/>
                                            </p:txEl>
                                          </p:spTgt>
                                        </p:tgtEl>
                                        <p:attrNameLst>
                                          <p:attrName>ppt_y</p:attrName>
                                        </p:attrNameLst>
                                      </p:cBhvr>
                                      <p:tavLst>
                                        <p:tav tm="0">
                                          <p:val>
                                            <p:strVal val="#ppt_y"/>
                                          </p:val>
                                        </p:tav>
                                        <p:tav tm="100000">
                                          <p:val>
                                            <p:strVal val="#ppt_y"/>
                                          </p:val>
                                        </p:tav>
                                      </p:tavLst>
                                    </p:anim>
                                    <p:animEffect transition="in" filter="fade">
                                      <p:cBhvr>
                                        <p:cTn id="46" dur="1000"/>
                                        <p:tgtEl>
                                          <p:spTgt spid="1638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0"/>
            <a:ext cx="9036496" cy="1412776"/>
          </a:xfrm>
        </p:spPr>
        <p:txBody>
          <a:bodyPr/>
          <a:lstStyle/>
          <a:p>
            <a:pPr algn="r" fontAlgn="auto">
              <a:spcAft>
                <a:spcPts val="0"/>
              </a:spcAft>
              <a:defRPr/>
            </a:pPr>
            <a:r>
              <a:rPr lang="es-AR" dirty="0" smtClean="0"/>
              <a:t>                 </a:t>
            </a:r>
            <a:r>
              <a:rPr lang="es-AR" dirty="0" smtClean="0">
                <a:latin typeface="Palatino Linotype" pitchFamily="18" charset="0"/>
              </a:rPr>
              <a:t>RODILLAS HERMOSAS</a:t>
            </a:r>
            <a:br>
              <a:rPr lang="es-AR" dirty="0" smtClean="0">
                <a:latin typeface="Palatino Linotype" pitchFamily="18" charset="0"/>
              </a:rPr>
            </a:br>
            <a:r>
              <a:rPr lang="es-AR" sz="2800" i="1" dirty="0" smtClean="0">
                <a:latin typeface="Palatino Linotype" pitchFamily="18" charset="0"/>
              </a:rPr>
              <a:t>“Las rodillas de los que quedan y oran …”</a:t>
            </a:r>
            <a:endParaRPr lang="es-AR" sz="2800" i="1" dirty="0">
              <a:latin typeface="Palatino Linotype" pitchFamily="18" charset="0"/>
            </a:endParaRPr>
          </a:p>
        </p:txBody>
      </p:sp>
      <p:sp>
        <p:nvSpPr>
          <p:cNvPr id="10" name="9 CuadroTexto"/>
          <p:cNvSpPr txBox="1"/>
          <p:nvPr/>
        </p:nvSpPr>
        <p:spPr>
          <a:xfrm>
            <a:off x="0" y="6365875"/>
            <a:ext cx="2484438" cy="523220"/>
          </a:xfrm>
          <a:prstGeom prst="rect">
            <a:avLst/>
          </a:prstGeom>
          <a:noFill/>
        </p:spPr>
        <p:txBody>
          <a:bodyPr>
            <a:spAutoFit/>
          </a:bodyPr>
          <a:lstStyle/>
          <a:p>
            <a:r>
              <a:rPr lang="es-AR" sz="1400" dirty="0" smtClean="0">
                <a:solidFill>
                  <a:srgbClr val="D9D9D9"/>
                </a:solidFill>
                <a:effectLst>
                  <a:outerShdw blurRad="38100" dist="38100" dir="2700000" algn="tl">
                    <a:srgbClr val="C0C0C0"/>
                  </a:outerShdw>
                </a:effectLst>
                <a:latin typeface="Arial Narrow" pitchFamily="34" charset="0"/>
              </a:rPr>
              <a:t>Congreso Mundial en Cancún</a:t>
            </a:r>
          </a:p>
          <a:p>
            <a:r>
              <a:rPr lang="es-AR" sz="1400" dirty="0" smtClean="0">
                <a:solidFill>
                  <a:srgbClr val="D9D9D9"/>
                </a:solidFill>
                <a:effectLst>
                  <a:outerShdw blurRad="38100" dist="38100" dir="2700000" algn="tl">
                    <a:srgbClr val="C0C0C0"/>
                  </a:outerShdw>
                </a:effectLst>
                <a:latin typeface="Arial Narrow" pitchFamily="34" charset="0"/>
              </a:rPr>
              <a:t>Junio 2013</a:t>
            </a:r>
            <a:endParaRPr lang="es-AR" sz="1400" dirty="0">
              <a:solidFill>
                <a:srgbClr val="D9D9D9"/>
              </a:solidFill>
              <a:effectLst>
                <a:outerShdw blurRad="38100" dist="38100" dir="2700000" algn="tl">
                  <a:srgbClr val="C0C0C0"/>
                </a:outerShdw>
              </a:effectLst>
              <a:latin typeface="Arial Narrow" pitchFamily="34" charset="0"/>
            </a:endParaRPr>
          </a:p>
        </p:txBody>
      </p:sp>
      <p:pic>
        <p:nvPicPr>
          <p:cNvPr id="9" name="8 Imagen" descr="hombre orando.jpg"/>
          <p:cNvPicPr>
            <a:picLocks noChangeAspect="1"/>
          </p:cNvPicPr>
          <p:nvPr/>
        </p:nvPicPr>
        <p:blipFill>
          <a:blip r:embed="rId3" cstate="print"/>
          <a:stretch>
            <a:fillRect/>
          </a:stretch>
        </p:blipFill>
        <p:spPr>
          <a:xfrm>
            <a:off x="0" y="0"/>
            <a:ext cx="2114479" cy="145370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cxnSp>
        <p:nvCxnSpPr>
          <p:cNvPr id="14" name="13 Conector recto"/>
          <p:cNvCxnSpPr/>
          <p:nvPr/>
        </p:nvCxnSpPr>
        <p:spPr>
          <a:xfrm>
            <a:off x="2051050" y="1341438"/>
            <a:ext cx="7092950" cy="0"/>
          </a:xfrm>
          <a:prstGeom prst="line">
            <a:avLst/>
          </a:prstGeom>
        </p:spPr>
        <p:style>
          <a:lnRef idx="3">
            <a:schemeClr val="accent2"/>
          </a:lnRef>
          <a:fillRef idx="0">
            <a:schemeClr val="accent2"/>
          </a:fillRef>
          <a:effectRef idx="2">
            <a:schemeClr val="accent2"/>
          </a:effectRef>
          <a:fontRef idx="minor">
            <a:schemeClr val="tx1"/>
          </a:fontRef>
        </p:style>
      </p:cxnSp>
      <p:sp>
        <p:nvSpPr>
          <p:cNvPr id="8" name="7 Rectángulo"/>
          <p:cNvSpPr/>
          <p:nvPr/>
        </p:nvSpPr>
        <p:spPr>
          <a:xfrm>
            <a:off x="395288" y="1557338"/>
            <a:ext cx="8424862" cy="646112"/>
          </a:xfrm>
          <a:prstGeom prst="rect">
            <a:avLst/>
          </a:prstGeom>
        </p:spPr>
        <p:txBody>
          <a:bodyPr>
            <a:spAutoFit/>
          </a:bodyPr>
          <a:lstStyle/>
          <a:p>
            <a:pPr algn="ctr" fontAlgn="auto">
              <a:spcBef>
                <a:spcPts val="0"/>
              </a:spcBef>
              <a:spcAft>
                <a:spcPts val="0"/>
              </a:spcAft>
              <a:defRPr/>
            </a:pPr>
            <a:endParaRPr lang="en-US" dirty="0">
              <a:latin typeface="+mn-lt"/>
              <a:cs typeface="+mn-cs"/>
            </a:endParaRPr>
          </a:p>
          <a:p>
            <a:pPr algn="ctr" fontAlgn="auto">
              <a:spcBef>
                <a:spcPts val="0"/>
              </a:spcBef>
              <a:spcAft>
                <a:spcPts val="0"/>
              </a:spcAft>
              <a:defRPr/>
            </a:pPr>
            <a:r>
              <a:rPr lang="en-US" dirty="0">
                <a:latin typeface="+mn-lt"/>
                <a:cs typeface="+mn-cs"/>
              </a:rPr>
              <a:t> </a:t>
            </a:r>
            <a:endParaRPr lang="es-AR" sz="2400" b="1" dirty="0">
              <a:solidFill>
                <a:srgbClr val="C00000"/>
              </a:solidFill>
              <a:effectLst>
                <a:outerShdw blurRad="38100" dist="38100" dir="2700000" algn="tl">
                  <a:srgbClr val="000000">
                    <a:alpha val="43137"/>
                  </a:srgbClr>
                </a:outerShdw>
              </a:effectLst>
              <a:latin typeface="+mn-lt"/>
              <a:cs typeface="+mn-cs"/>
            </a:endParaRPr>
          </a:p>
        </p:txBody>
      </p:sp>
      <p:sp>
        <p:nvSpPr>
          <p:cNvPr id="13" name="12 Rectángulo"/>
          <p:cNvSpPr/>
          <p:nvPr/>
        </p:nvSpPr>
        <p:spPr>
          <a:xfrm>
            <a:off x="250825" y="1484313"/>
            <a:ext cx="7850188" cy="5109091"/>
          </a:xfrm>
          <a:prstGeom prst="rect">
            <a:avLst/>
          </a:prstGeom>
        </p:spPr>
        <p:txBody>
          <a:bodyPr>
            <a:spAutoFit/>
          </a:bodyPr>
          <a:lstStyle/>
          <a:p>
            <a:pPr algn="ctr" fontAlgn="auto">
              <a:spcBef>
                <a:spcPts val="0"/>
              </a:spcBef>
              <a:spcAft>
                <a:spcPts val="0"/>
              </a:spcAft>
              <a:defRPr/>
            </a:pPr>
            <a:r>
              <a:rPr lang="es-AR" sz="2200" dirty="0" smtClean="0">
                <a:latin typeface="+mn-lt"/>
                <a:cs typeface="+mn-cs"/>
              </a:rPr>
              <a:t>Si cada creyente en las Asambleas Mundiales de Dios</a:t>
            </a:r>
          </a:p>
          <a:p>
            <a:pPr algn="ctr" fontAlgn="auto">
              <a:spcBef>
                <a:spcPts val="0"/>
              </a:spcBef>
              <a:spcAft>
                <a:spcPts val="0"/>
              </a:spcAft>
              <a:defRPr/>
            </a:pPr>
            <a:r>
              <a:rPr lang="es-AR" sz="2400" dirty="0" smtClean="0">
                <a:latin typeface="+mn-lt"/>
                <a:cs typeface="+mn-cs"/>
              </a:rPr>
              <a:t>oraran </a:t>
            </a:r>
            <a:r>
              <a:rPr lang="es-AR" sz="2400" b="1" dirty="0" smtClean="0">
                <a:solidFill>
                  <a:schemeClr val="accent5">
                    <a:lumMod val="60000"/>
                    <a:lumOff val="40000"/>
                  </a:schemeClr>
                </a:solidFill>
                <a:effectLst>
                  <a:outerShdw blurRad="38100" dist="38100" dir="2700000" algn="tl">
                    <a:srgbClr val="000000">
                      <a:alpha val="43137"/>
                    </a:srgbClr>
                  </a:outerShdw>
                </a:effectLst>
                <a:latin typeface="+mn-lt"/>
                <a:cs typeface="+mn-cs"/>
              </a:rPr>
              <a:t>5 minutos por día</a:t>
            </a:r>
            <a:r>
              <a:rPr lang="es-AR" sz="2400" dirty="0" smtClean="0">
                <a:latin typeface="+mn-lt"/>
                <a:cs typeface="+mn-cs"/>
              </a:rPr>
              <a:t>, </a:t>
            </a:r>
          </a:p>
          <a:p>
            <a:pPr algn="ctr" fontAlgn="auto">
              <a:spcBef>
                <a:spcPts val="0"/>
              </a:spcBef>
              <a:spcAft>
                <a:spcPts val="0"/>
              </a:spcAft>
              <a:defRPr/>
            </a:pPr>
            <a:endParaRPr lang="es-AR" sz="2400" dirty="0" smtClean="0">
              <a:latin typeface="+mn-lt"/>
              <a:cs typeface="+mn-cs"/>
            </a:endParaRPr>
          </a:p>
          <a:p>
            <a:pPr algn="ctr" fontAlgn="auto">
              <a:spcBef>
                <a:spcPts val="0"/>
              </a:spcBef>
              <a:spcAft>
                <a:spcPts val="0"/>
              </a:spcAft>
              <a:defRPr/>
            </a:pPr>
            <a:r>
              <a:rPr lang="es-AR" sz="2400" dirty="0" smtClean="0">
                <a:latin typeface="+mn-lt"/>
                <a:cs typeface="+mn-cs"/>
              </a:rPr>
              <a:t>¡tendríamos casi </a:t>
            </a:r>
            <a:r>
              <a:rPr lang="es-AR" sz="2400" b="1" dirty="0" smtClean="0">
                <a:solidFill>
                  <a:schemeClr val="accent5">
                    <a:lumMod val="60000"/>
                    <a:lumOff val="40000"/>
                  </a:schemeClr>
                </a:solidFill>
                <a:effectLst>
                  <a:outerShdw blurRad="38100" dist="38100" dir="2700000" algn="tl">
                    <a:srgbClr val="000000">
                      <a:alpha val="43137"/>
                    </a:srgbClr>
                  </a:outerShdw>
                </a:effectLst>
                <a:latin typeface="+mn-lt"/>
                <a:cs typeface="+mn-cs"/>
              </a:rPr>
              <a:t>10 billones de minutos </a:t>
            </a:r>
            <a:endParaRPr lang="es-AR" sz="2400" dirty="0" smtClean="0">
              <a:latin typeface="+mn-lt"/>
              <a:cs typeface="+mn-cs"/>
            </a:endParaRPr>
          </a:p>
          <a:p>
            <a:pPr algn="ctr" fontAlgn="auto">
              <a:spcBef>
                <a:spcPts val="0"/>
              </a:spcBef>
              <a:spcAft>
                <a:spcPts val="0"/>
              </a:spcAft>
              <a:defRPr/>
            </a:pPr>
            <a:r>
              <a:rPr lang="es-AR" sz="2400" dirty="0" smtClean="0">
                <a:latin typeface="+mn-lt"/>
                <a:cs typeface="+mn-cs"/>
              </a:rPr>
              <a:t>de intercesión cada mes! </a:t>
            </a:r>
          </a:p>
          <a:p>
            <a:pPr algn="ctr" fontAlgn="auto">
              <a:spcBef>
                <a:spcPts val="0"/>
              </a:spcBef>
              <a:spcAft>
                <a:spcPts val="0"/>
              </a:spcAft>
              <a:defRPr/>
            </a:pPr>
            <a:endParaRPr lang="es-AR" sz="2400" dirty="0" smtClean="0">
              <a:latin typeface="+mn-lt"/>
              <a:cs typeface="+mn-cs"/>
            </a:endParaRPr>
          </a:p>
          <a:p>
            <a:pPr algn="ctr" fontAlgn="auto">
              <a:spcBef>
                <a:spcPts val="0"/>
              </a:spcBef>
              <a:spcAft>
                <a:spcPts val="0"/>
              </a:spcAft>
              <a:defRPr/>
            </a:pPr>
            <a:r>
              <a:rPr lang="es-AR" sz="2400" dirty="0" smtClean="0">
                <a:latin typeface="+mn-lt"/>
                <a:cs typeface="+mn-cs"/>
              </a:rPr>
              <a:t>Si dieran </a:t>
            </a:r>
            <a:r>
              <a:rPr lang="es-AR" sz="2400" b="1" dirty="0" smtClean="0">
                <a:solidFill>
                  <a:schemeClr val="accent5">
                    <a:lumMod val="60000"/>
                    <a:lumOff val="40000"/>
                  </a:schemeClr>
                </a:solidFill>
                <a:effectLst>
                  <a:outerShdw blurRad="38100" dist="38100" dir="2700000" algn="tl">
                    <a:srgbClr val="000000">
                      <a:alpha val="43137"/>
                    </a:srgbClr>
                  </a:outerShdw>
                </a:effectLst>
                <a:latin typeface="+mn-lt"/>
                <a:cs typeface="+mn-cs"/>
              </a:rPr>
              <a:t>una hora por semana</a:t>
            </a:r>
            <a:r>
              <a:rPr lang="es-AR" sz="2400" dirty="0" smtClean="0">
                <a:latin typeface="+mn-lt"/>
                <a:cs typeface="+mn-cs"/>
              </a:rPr>
              <a:t>, </a:t>
            </a:r>
          </a:p>
          <a:p>
            <a:pPr algn="ctr" fontAlgn="auto">
              <a:spcBef>
                <a:spcPts val="0"/>
              </a:spcBef>
              <a:spcAft>
                <a:spcPts val="0"/>
              </a:spcAft>
              <a:defRPr/>
            </a:pPr>
            <a:endParaRPr lang="es-AR" sz="2400" dirty="0" smtClean="0">
              <a:latin typeface="+mn-lt"/>
              <a:cs typeface="+mn-cs"/>
            </a:endParaRPr>
          </a:p>
          <a:p>
            <a:pPr algn="ctr" fontAlgn="auto">
              <a:spcBef>
                <a:spcPts val="0"/>
              </a:spcBef>
              <a:spcAft>
                <a:spcPts val="0"/>
              </a:spcAft>
              <a:defRPr/>
            </a:pPr>
            <a:r>
              <a:rPr lang="es-AR" sz="2400" dirty="0" smtClean="0">
                <a:latin typeface="+mn-lt"/>
                <a:cs typeface="+mn-cs"/>
              </a:rPr>
              <a:t>¡tendríamos cerca de </a:t>
            </a:r>
            <a:r>
              <a:rPr lang="es-AR" sz="2400" b="1" dirty="0" smtClean="0">
                <a:solidFill>
                  <a:schemeClr val="accent5">
                    <a:lumMod val="60000"/>
                    <a:lumOff val="40000"/>
                  </a:schemeClr>
                </a:solidFill>
                <a:effectLst>
                  <a:outerShdw blurRad="38100" dist="38100" dir="2700000" algn="tl">
                    <a:srgbClr val="000000">
                      <a:alpha val="43137"/>
                    </a:srgbClr>
                  </a:outerShdw>
                </a:effectLst>
                <a:latin typeface="+mn-lt"/>
                <a:cs typeface="+mn-cs"/>
              </a:rPr>
              <a:t>200 billones de minutos por año</a:t>
            </a:r>
            <a:r>
              <a:rPr lang="es-AR" sz="2400" dirty="0" smtClean="0">
                <a:latin typeface="+mn-lt"/>
                <a:cs typeface="+mn-cs"/>
              </a:rPr>
              <a:t>! </a:t>
            </a:r>
          </a:p>
          <a:p>
            <a:pPr algn="ctr" fontAlgn="auto">
              <a:spcBef>
                <a:spcPts val="0"/>
              </a:spcBef>
              <a:spcAft>
                <a:spcPts val="0"/>
              </a:spcAft>
              <a:defRPr/>
            </a:pPr>
            <a:endParaRPr lang="es-AR" sz="2400" dirty="0" smtClean="0">
              <a:latin typeface="+mn-lt"/>
              <a:cs typeface="+mn-cs"/>
            </a:endParaRPr>
          </a:p>
          <a:p>
            <a:pPr algn="ctr" fontAlgn="auto">
              <a:spcBef>
                <a:spcPts val="0"/>
              </a:spcBef>
              <a:spcAft>
                <a:spcPts val="0"/>
              </a:spcAft>
              <a:defRPr/>
            </a:pPr>
            <a:r>
              <a:rPr lang="es-AR" sz="3200" b="1" u="sng" dirty="0" smtClean="0">
                <a:solidFill>
                  <a:schemeClr val="accent5">
                    <a:lumMod val="75000"/>
                  </a:schemeClr>
                </a:solidFill>
                <a:latin typeface="+mn-lt"/>
                <a:cs typeface="+mn-cs"/>
              </a:rPr>
              <a:t>¡Mas de 28 veces la población del mundo!</a:t>
            </a:r>
            <a:endParaRPr lang="es-AR" sz="3200" b="1" u="sng" dirty="0">
              <a:solidFill>
                <a:schemeClr val="accent5">
                  <a:lumMod val="75000"/>
                </a:schemeClr>
              </a:solidFill>
              <a:latin typeface="+mn-lt"/>
              <a:cs typeface="+mn-cs"/>
            </a:endParaRPr>
          </a:p>
        </p:txBody>
      </p:sp>
      <p:pic>
        <p:nvPicPr>
          <p:cNvPr id="22535" name="15 Imagen" descr="reloj de arena.jpg"/>
          <p:cNvPicPr>
            <a:picLocks noChangeAspect="1"/>
          </p:cNvPicPr>
          <p:nvPr/>
        </p:nvPicPr>
        <p:blipFill>
          <a:blip r:embed="rId4" cstate="print"/>
          <a:srcRect/>
          <a:stretch>
            <a:fillRect/>
          </a:stretch>
        </p:blipFill>
        <p:spPr bwMode="auto">
          <a:xfrm>
            <a:off x="8253413" y="1412875"/>
            <a:ext cx="890587" cy="1377950"/>
          </a:xfrm>
          <a:prstGeom prst="rect">
            <a:avLst/>
          </a:prstGeom>
          <a:noFill/>
          <a:ln w="9525">
            <a:noFill/>
            <a:miter lim="800000"/>
            <a:headEnd/>
            <a:tailEnd/>
          </a:ln>
        </p:spPr>
      </p:pic>
      <p:sp>
        <p:nvSpPr>
          <p:cNvPr id="19" name="18 Flecha abajo"/>
          <p:cNvSpPr/>
          <p:nvPr/>
        </p:nvSpPr>
        <p:spPr>
          <a:xfrm>
            <a:off x="4140200" y="2205038"/>
            <a:ext cx="215900" cy="360362"/>
          </a:xfrm>
          <a:prstGeom prst="downArrow">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AR"/>
          </a:p>
        </p:txBody>
      </p:sp>
      <p:sp>
        <p:nvSpPr>
          <p:cNvPr id="20" name="19 Flecha abajo"/>
          <p:cNvSpPr/>
          <p:nvPr/>
        </p:nvSpPr>
        <p:spPr>
          <a:xfrm>
            <a:off x="3995738" y="4076700"/>
            <a:ext cx="215900" cy="360363"/>
          </a:xfrm>
          <a:prstGeom prst="downArrow">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p:cTn id="7" dur="1000" fill="hold"/>
                                        <p:tgtEl>
                                          <p:spTgt spid="1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3">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13">
                                            <p:txEl>
                                              <p:pRg st="1" end="1"/>
                                            </p:txEl>
                                          </p:spTgt>
                                        </p:tgtEl>
                                        <p:attrNameLst>
                                          <p:attrName>style.visibility</p:attrName>
                                        </p:attrNameLst>
                                      </p:cBhvr>
                                      <p:to>
                                        <p:strVal val="visible"/>
                                      </p:to>
                                    </p:set>
                                    <p:anim calcmode="lin" valueType="num">
                                      <p:cBhvr>
                                        <p:cTn id="12" dur="1000" fill="hold"/>
                                        <p:tgtEl>
                                          <p:spTgt spid="13">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1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1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nodeType="clickEffect">
                                  <p:stCondLst>
                                    <p:cond delay="0"/>
                                  </p:stCondLst>
                                  <p:childTnLst>
                                    <p:set>
                                      <p:cBhvr>
                                        <p:cTn id="18" dur="1" fill="hold">
                                          <p:stCondLst>
                                            <p:cond delay="0"/>
                                          </p:stCondLst>
                                        </p:cTn>
                                        <p:tgtEl>
                                          <p:spTgt spid="13">
                                            <p:txEl>
                                              <p:pRg st="3" end="3"/>
                                            </p:txEl>
                                          </p:spTgt>
                                        </p:tgtEl>
                                        <p:attrNameLst>
                                          <p:attrName>style.visibility</p:attrName>
                                        </p:attrNameLst>
                                      </p:cBhvr>
                                      <p:to>
                                        <p:strVal val="visible"/>
                                      </p:to>
                                    </p:set>
                                    <p:anim calcmode="lin" valueType="num">
                                      <p:cBhvr>
                                        <p:cTn id="19" dur="1000" fill="hold"/>
                                        <p:tgtEl>
                                          <p:spTgt spid="13">
                                            <p:txEl>
                                              <p:pRg st="3" end="3"/>
                                            </p:txEl>
                                          </p:spTgt>
                                        </p:tgtEl>
                                        <p:attrNameLst>
                                          <p:attrName>ppt_w</p:attrName>
                                        </p:attrNameLst>
                                      </p:cBhvr>
                                      <p:tavLst>
                                        <p:tav tm="0">
                                          <p:val>
                                            <p:strVal val="#ppt_w*0.70"/>
                                          </p:val>
                                        </p:tav>
                                        <p:tav tm="100000">
                                          <p:val>
                                            <p:strVal val="#ppt_w"/>
                                          </p:val>
                                        </p:tav>
                                      </p:tavLst>
                                    </p:anim>
                                    <p:anim calcmode="lin" valueType="num">
                                      <p:cBhvr>
                                        <p:cTn id="20" dur="1000" fill="hold"/>
                                        <p:tgtEl>
                                          <p:spTgt spid="13">
                                            <p:txEl>
                                              <p:pRg st="3" end="3"/>
                                            </p:txEl>
                                          </p:spTgt>
                                        </p:tgtEl>
                                        <p:attrNameLst>
                                          <p:attrName>ppt_h</p:attrName>
                                        </p:attrNameLst>
                                      </p:cBhvr>
                                      <p:tavLst>
                                        <p:tav tm="0">
                                          <p:val>
                                            <p:strVal val="#ppt_h"/>
                                          </p:val>
                                        </p:tav>
                                        <p:tav tm="100000">
                                          <p:val>
                                            <p:strVal val="#ppt_h"/>
                                          </p:val>
                                        </p:tav>
                                      </p:tavLst>
                                    </p:anim>
                                    <p:animEffect transition="in" filter="fade">
                                      <p:cBhvr>
                                        <p:cTn id="21" dur="1000"/>
                                        <p:tgtEl>
                                          <p:spTgt spid="1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nodeType="clickEffect">
                                  <p:stCondLst>
                                    <p:cond delay="0"/>
                                  </p:stCondLst>
                                  <p:childTnLst>
                                    <p:set>
                                      <p:cBhvr>
                                        <p:cTn id="25" dur="1" fill="hold">
                                          <p:stCondLst>
                                            <p:cond delay="0"/>
                                          </p:stCondLst>
                                        </p:cTn>
                                        <p:tgtEl>
                                          <p:spTgt spid="13">
                                            <p:txEl>
                                              <p:pRg st="4" end="4"/>
                                            </p:txEl>
                                          </p:spTgt>
                                        </p:tgtEl>
                                        <p:attrNameLst>
                                          <p:attrName>style.visibility</p:attrName>
                                        </p:attrNameLst>
                                      </p:cBhvr>
                                      <p:to>
                                        <p:strVal val="visible"/>
                                      </p:to>
                                    </p:set>
                                    <p:anim calcmode="lin" valueType="num">
                                      <p:cBhvr>
                                        <p:cTn id="26" dur="1000" fill="hold"/>
                                        <p:tgtEl>
                                          <p:spTgt spid="13">
                                            <p:txEl>
                                              <p:pRg st="4" end="4"/>
                                            </p:txEl>
                                          </p:spTgt>
                                        </p:tgtEl>
                                        <p:attrNameLst>
                                          <p:attrName>ppt_w</p:attrName>
                                        </p:attrNameLst>
                                      </p:cBhvr>
                                      <p:tavLst>
                                        <p:tav tm="0">
                                          <p:val>
                                            <p:strVal val="#ppt_w*0.70"/>
                                          </p:val>
                                        </p:tav>
                                        <p:tav tm="100000">
                                          <p:val>
                                            <p:strVal val="#ppt_w"/>
                                          </p:val>
                                        </p:tav>
                                      </p:tavLst>
                                    </p:anim>
                                    <p:anim calcmode="lin" valueType="num">
                                      <p:cBhvr>
                                        <p:cTn id="27" dur="1000" fill="hold"/>
                                        <p:tgtEl>
                                          <p:spTgt spid="13">
                                            <p:txEl>
                                              <p:pRg st="4" end="4"/>
                                            </p:txEl>
                                          </p:spTgt>
                                        </p:tgtEl>
                                        <p:attrNameLst>
                                          <p:attrName>ppt_h</p:attrName>
                                        </p:attrNameLst>
                                      </p:cBhvr>
                                      <p:tavLst>
                                        <p:tav tm="0">
                                          <p:val>
                                            <p:strVal val="#ppt_h"/>
                                          </p:val>
                                        </p:tav>
                                        <p:tav tm="100000">
                                          <p:val>
                                            <p:strVal val="#ppt_h"/>
                                          </p:val>
                                        </p:tav>
                                      </p:tavLst>
                                    </p:anim>
                                    <p:animEffect transition="in" filter="fade">
                                      <p:cBhvr>
                                        <p:cTn id="28" dur="1000"/>
                                        <p:tgtEl>
                                          <p:spTgt spid="1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5" presetClass="entr" presetSubtype="0" fill="hold" nodeType="clickEffect">
                                  <p:stCondLst>
                                    <p:cond delay="0"/>
                                  </p:stCondLst>
                                  <p:childTnLst>
                                    <p:set>
                                      <p:cBhvr>
                                        <p:cTn id="32" dur="1" fill="hold">
                                          <p:stCondLst>
                                            <p:cond delay="0"/>
                                          </p:stCondLst>
                                        </p:cTn>
                                        <p:tgtEl>
                                          <p:spTgt spid="13">
                                            <p:txEl>
                                              <p:pRg st="6" end="6"/>
                                            </p:txEl>
                                          </p:spTgt>
                                        </p:tgtEl>
                                        <p:attrNameLst>
                                          <p:attrName>style.visibility</p:attrName>
                                        </p:attrNameLst>
                                      </p:cBhvr>
                                      <p:to>
                                        <p:strVal val="visible"/>
                                      </p:to>
                                    </p:set>
                                    <p:anim calcmode="lin" valueType="num">
                                      <p:cBhvr>
                                        <p:cTn id="33" dur="1000" fill="hold"/>
                                        <p:tgtEl>
                                          <p:spTgt spid="13">
                                            <p:txEl>
                                              <p:pRg st="6" end="6"/>
                                            </p:txEl>
                                          </p:spTgt>
                                        </p:tgtEl>
                                        <p:attrNameLst>
                                          <p:attrName>ppt_w</p:attrName>
                                        </p:attrNameLst>
                                      </p:cBhvr>
                                      <p:tavLst>
                                        <p:tav tm="0">
                                          <p:val>
                                            <p:strVal val="#ppt_w*0.70"/>
                                          </p:val>
                                        </p:tav>
                                        <p:tav tm="100000">
                                          <p:val>
                                            <p:strVal val="#ppt_w"/>
                                          </p:val>
                                        </p:tav>
                                      </p:tavLst>
                                    </p:anim>
                                    <p:anim calcmode="lin" valueType="num">
                                      <p:cBhvr>
                                        <p:cTn id="34" dur="1000" fill="hold"/>
                                        <p:tgtEl>
                                          <p:spTgt spid="13">
                                            <p:txEl>
                                              <p:pRg st="6" end="6"/>
                                            </p:txEl>
                                          </p:spTgt>
                                        </p:tgtEl>
                                        <p:attrNameLst>
                                          <p:attrName>ppt_h</p:attrName>
                                        </p:attrNameLst>
                                      </p:cBhvr>
                                      <p:tavLst>
                                        <p:tav tm="0">
                                          <p:val>
                                            <p:strVal val="#ppt_h"/>
                                          </p:val>
                                        </p:tav>
                                        <p:tav tm="100000">
                                          <p:val>
                                            <p:strVal val="#ppt_h"/>
                                          </p:val>
                                        </p:tav>
                                      </p:tavLst>
                                    </p:anim>
                                    <p:animEffect transition="in" filter="fade">
                                      <p:cBhvr>
                                        <p:cTn id="35" dur="1000"/>
                                        <p:tgtEl>
                                          <p:spTgt spid="1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nodeType="clickEffect">
                                  <p:stCondLst>
                                    <p:cond delay="0"/>
                                  </p:stCondLst>
                                  <p:childTnLst>
                                    <p:set>
                                      <p:cBhvr>
                                        <p:cTn id="39" dur="1" fill="hold">
                                          <p:stCondLst>
                                            <p:cond delay="0"/>
                                          </p:stCondLst>
                                        </p:cTn>
                                        <p:tgtEl>
                                          <p:spTgt spid="13">
                                            <p:txEl>
                                              <p:pRg st="8" end="8"/>
                                            </p:txEl>
                                          </p:spTgt>
                                        </p:tgtEl>
                                        <p:attrNameLst>
                                          <p:attrName>style.visibility</p:attrName>
                                        </p:attrNameLst>
                                      </p:cBhvr>
                                      <p:to>
                                        <p:strVal val="visible"/>
                                      </p:to>
                                    </p:set>
                                    <p:anim calcmode="lin" valueType="num">
                                      <p:cBhvr>
                                        <p:cTn id="40" dur="1000" fill="hold"/>
                                        <p:tgtEl>
                                          <p:spTgt spid="13">
                                            <p:txEl>
                                              <p:pRg st="8" end="8"/>
                                            </p:txEl>
                                          </p:spTgt>
                                        </p:tgtEl>
                                        <p:attrNameLst>
                                          <p:attrName>ppt_w</p:attrName>
                                        </p:attrNameLst>
                                      </p:cBhvr>
                                      <p:tavLst>
                                        <p:tav tm="0">
                                          <p:val>
                                            <p:strVal val="#ppt_w*0.70"/>
                                          </p:val>
                                        </p:tav>
                                        <p:tav tm="100000">
                                          <p:val>
                                            <p:strVal val="#ppt_w"/>
                                          </p:val>
                                        </p:tav>
                                      </p:tavLst>
                                    </p:anim>
                                    <p:anim calcmode="lin" valueType="num">
                                      <p:cBhvr>
                                        <p:cTn id="41" dur="1000" fill="hold"/>
                                        <p:tgtEl>
                                          <p:spTgt spid="13">
                                            <p:txEl>
                                              <p:pRg st="8" end="8"/>
                                            </p:txEl>
                                          </p:spTgt>
                                        </p:tgtEl>
                                        <p:attrNameLst>
                                          <p:attrName>ppt_h</p:attrName>
                                        </p:attrNameLst>
                                      </p:cBhvr>
                                      <p:tavLst>
                                        <p:tav tm="0">
                                          <p:val>
                                            <p:strVal val="#ppt_h"/>
                                          </p:val>
                                        </p:tav>
                                        <p:tav tm="100000">
                                          <p:val>
                                            <p:strVal val="#ppt_h"/>
                                          </p:val>
                                        </p:tav>
                                      </p:tavLst>
                                    </p:anim>
                                    <p:animEffect transition="in" filter="fade">
                                      <p:cBhvr>
                                        <p:cTn id="42" dur="1000"/>
                                        <p:tgtEl>
                                          <p:spTgt spid="1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4" presetClass="entr" presetSubtype="0" accel="100000" fill="hold" nodeType="clickEffect">
                                  <p:stCondLst>
                                    <p:cond delay="0"/>
                                  </p:stCondLst>
                                  <p:childTnLst>
                                    <p:set>
                                      <p:cBhvr>
                                        <p:cTn id="46" dur="1" fill="hold">
                                          <p:stCondLst>
                                            <p:cond delay="0"/>
                                          </p:stCondLst>
                                        </p:cTn>
                                        <p:tgtEl>
                                          <p:spTgt spid="13">
                                            <p:txEl>
                                              <p:pRg st="10" end="10"/>
                                            </p:txEl>
                                          </p:spTgt>
                                        </p:tgtEl>
                                        <p:attrNameLst>
                                          <p:attrName>style.visibility</p:attrName>
                                        </p:attrNameLst>
                                      </p:cBhvr>
                                      <p:to>
                                        <p:strVal val="visible"/>
                                      </p:to>
                                    </p:set>
                                    <p:anim calcmode="lin" valueType="num">
                                      <p:cBhvr>
                                        <p:cTn id="47" dur="1000" fill="hold"/>
                                        <p:tgtEl>
                                          <p:spTgt spid="13">
                                            <p:txEl>
                                              <p:pRg st="10" end="10"/>
                                            </p:txEl>
                                          </p:spTgt>
                                        </p:tgtEl>
                                        <p:attrNameLst>
                                          <p:attrName>ppt_w</p:attrName>
                                        </p:attrNameLst>
                                      </p:cBhvr>
                                      <p:tavLst>
                                        <p:tav tm="0">
                                          <p:val>
                                            <p:strVal val="#ppt_w*0.05"/>
                                          </p:val>
                                        </p:tav>
                                        <p:tav tm="100000">
                                          <p:val>
                                            <p:strVal val="#ppt_w"/>
                                          </p:val>
                                        </p:tav>
                                      </p:tavLst>
                                    </p:anim>
                                    <p:anim calcmode="lin" valueType="num">
                                      <p:cBhvr>
                                        <p:cTn id="48" dur="1000" fill="hold"/>
                                        <p:tgtEl>
                                          <p:spTgt spid="13">
                                            <p:txEl>
                                              <p:pRg st="10" end="10"/>
                                            </p:txEl>
                                          </p:spTgt>
                                        </p:tgtEl>
                                        <p:attrNameLst>
                                          <p:attrName>ppt_h</p:attrName>
                                        </p:attrNameLst>
                                      </p:cBhvr>
                                      <p:tavLst>
                                        <p:tav tm="0">
                                          <p:val>
                                            <p:strVal val="#ppt_h"/>
                                          </p:val>
                                        </p:tav>
                                        <p:tav tm="100000">
                                          <p:val>
                                            <p:strVal val="#ppt_h"/>
                                          </p:val>
                                        </p:tav>
                                      </p:tavLst>
                                    </p:anim>
                                    <p:anim calcmode="lin" valueType="num">
                                      <p:cBhvr>
                                        <p:cTn id="49" dur="1000" fill="hold"/>
                                        <p:tgtEl>
                                          <p:spTgt spid="13">
                                            <p:txEl>
                                              <p:pRg st="10" end="10"/>
                                            </p:txEl>
                                          </p:spTgt>
                                        </p:tgtEl>
                                        <p:attrNameLst>
                                          <p:attrName>ppt_x</p:attrName>
                                        </p:attrNameLst>
                                      </p:cBhvr>
                                      <p:tavLst>
                                        <p:tav tm="0">
                                          <p:val>
                                            <p:strVal val="#ppt_x-.2"/>
                                          </p:val>
                                        </p:tav>
                                        <p:tav tm="100000">
                                          <p:val>
                                            <p:strVal val="#ppt_x"/>
                                          </p:val>
                                        </p:tav>
                                      </p:tavLst>
                                    </p:anim>
                                    <p:anim calcmode="lin" valueType="num">
                                      <p:cBhvr>
                                        <p:cTn id="50" dur="1000" fill="hold"/>
                                        <p:tgtEl>
                                          <p:spTgt spid="13">
                                            <p:txEl>
                                              <p:pRg st="10" end="10"/>
                                            </p:txEl>
                                          </p:spTgt>
                                        </p:tgtEl>
                                        <p:attrNameLst>
                                          <p:attrName>ppt_y</p:attrName>
                                        </p:attrNameLst>
                                      </p:cBhvr>
                                      <p:tavLst>
                                        <p:tav tm="0">
                                          <p:val>
                                            <p:strVal val="#ppt_y"/>
                                          </p:val>
                                        </p:tav>
                                        <p:tav tm="100000">
                                          <p:val>
                                            <p:strVal val="#ppt_y"/>
                                          </p:val>
                                        </p:tav>
                                      </p:tavLst>
                                    </p:anim>
                                    <p:animEffect transition="in" filter="fade">
                                      <p:cBhvr>
                                        <p:cTn id="51" dur="1000"/>
                                        <p:tgtEl>
                                          <p:spTgt spid="1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1390</TotalTime>
  <Words>705</Words>
  <Application>Microsoft Office PowerPoint</Application>
  <PresentationFormat>On-screen Show (4:3)</PresentationFormat>
  <Paragraphs>126</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Concurrencia</vt:lpstr>
      <vt:lpstr>Las Misiones se hacen  con  los pies de los que van,  las rodillas de los que se quedan y oran, y  las manos de los que dan</vt:lpstr>
      <vt:lpstr>HERMOSAS RODILLAS “Las rodillas de los que quedan y oran…”</vt:lpstr>
      <vt:lpstr>                 HERMOSAS RODILLAS “Las rodillas de los que quedan y oran …”</vt:lpstr>
      <vt:lpstr>                 HERMOSAS RODILLAS “Las rodillas de los que quedan y oran …”</vt:lpstr>
      <vt:lpstr>                 HERMOSAS RODILLAS “Las rodillas de los que quedan y oran …”</vt:lpstr>
      <vt:lpstr>                 HERMOSAS RODILLAS “Las rodillas de los que quedan y oran …”</vt:lpstr>
      <vt:lpstr>                 HERMOSAS RODILLAS “Las rodillas de los que quedan y oran …”</vt:lpstr>
      <vt:lpstr>                 HERMOSAS RODILLAS “Las rodillas de los que quedan y oran …”</vt:lpstr>
      <vt:lpstr>                 RODILLAS HERMOSAS “Las rodillas de los que quedan y oran …”</vt:lpstr>
      <vt:lpstr>    HERMOSAS RODILLAS “Las rodillas de los que quedan y oran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Missions is done with  the feet of those who go,  the knees of those who stay and pray, and  the hands of those who give</dc:title>
  <dc:creator>Voluntarios</dc:creator>
  <cp:lastModifiedBy>Brad</cp:lastModifiedBy>
  <cp:revision>169</cp:revision>
  <dcterms:created xsi:type="dcterms:W3CDTF">2011-05-16T13:12:38Z</dcterms:created>
  <dcterms:modified xsi:type="dcterms:W3CDTF">2013-05-30T16:30:34Z</dcterms:modified>
</cp:coreProperties>
</file>