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603" r:id="rId2"/>
    <p:sldId id="697" r:id="rId3"/>
    <p:sldId id="717" r:id="rId4"/>
    <p:sldId id="710" r:id="rId5"/>
    <p:sldId id="716" r:id="rId6"/>
    <p:sldId id="551" r:id="rId7"/>
    <p:sldId id="718" r:id="rId8"/>
    <p:sldId id="719" r:id="rId9"/>
    <p:sldId id="720" r:id="rId10"/>
    <p:sldId id="721" r:id="rId11"/>
    <p:sldId id="722" r:id="rId12"/>
    <p:sldId id="723" r:id="rId13"/>
    <p:sldId id="724" r:id="rId14"/>
    <p:sldId id="725" r:id="rId15"/>
    <p:sldId id="733" r:id="rId16"/>
    <p:sldId id="732" r:id="rId17"/>
    <p:sldId id="731" r:id="rId18"/>
    <p:sldId id="734" r:id="rId19"/>
    <p:sldId id="736" r:id="rId20"/>
    <p:sldId id="735" r:id="rId21"/>
    <p:sldId id="737" r:id="rId22"/>
    <p:sldId id="738" r:id="rId23"/>
    <p:sldId id="741" r:id="rId24"/>
    <p:sldId id="739" r:id="rId25"/>
    <p:sldId id="740" r:id="rId26"/>
    <p:sldId id="742" r:id="rId27"/>
    <p:sldId id="726" r:id="rId28"/>
    <p:sldId id="727" r:id="rId29"/>
    <p:sldId id="728" r:id="rId30"/>
    <p:sldId id="729" r:id="rId31"/>
    <p:sldId id="730"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6600"/>
    <a:srgbClr val="DCA200"/>
    <a:srgbClr val="3366CC"/>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11" autoAdjust="0"/>
    <p:restoredTop sz="76995" autoAdjust="0"/>
  </p:normalViewPr>
  <p:slideViewPr>
    <p:cSldViewPr>
      <p:cViewPr varScale="1">
        <p:scale>
          <a:sx n="66" d="100"/>
          <a:sy n="66" d="100"/>
        </p:scale>
        <p:origin x="10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C6CA6FC-7E2B-4691-9DAE-B8CD7B4E3F7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8611" name="Rectangle 3">
            <a:extLst>
              <a:ext uri="{FF2B5EF4-FFF2-40B4-BE49-F238E27FC236}">
                <a16:creationId xmlns:a16="http://schemas.microsoft.com/office/drawing/2014/main" id="{7B752987-5702-4567-A75D-FBD6C018C30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09B0F6F7-63B2-40BC-8282-1B40469016F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6B78C4FC-FFF1-44CF-985B-D859814024F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8614" name="Rectangle 6">
            <a:extLst>
              <a:ext uri="{FF2B5EF4-FFF2-40B4-BE49-F238E27FC236}">
                <a16:creationId xmlns:a16="http://schemas.microsoft.com/office/drawing/2014/main" id="{CE51132E-1C9B-45DB-A960-12138EE6052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8615" name="Rectangle 7">
            <a:extLst>
              <a:ext uri="{FF2B5EF4-FFF2-40B4-BE49-F238E27FC236}">
                <a16:creationId xmlns:a16="http://schemas.microsoft.com/office/drawing/2014/main" id="{E664902C-0109-4E59-A999-8B2B85673BC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2909FCC-5014-44CB-BFEE-E0638CE2DB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909FCC-5014-44CB-BFEE-E0638CE2DB6E}" type="slidenum">
              <a:rPr lang="en-US" altLang="en-US" smtClean="0"/>
              <a:pPr>
                <a:defRPr/>
              </a:pPr>
              <a:t>1</a:t>
            </a:fld>
            <a:endParaRPr lang="en-US" altLang="en-US"/>
          </a:p>
        </p:txBody>
      </p:sp>
    </p:spTree>
    <p:extLst>
      <p:ext uri="{BB962C8B-B14F-4D97-AF65-F5344CB8AC3E}">
        <p14:creationId xmlns:p14="http://schemas.microsoft.com/office/powerpoint/2010/main" val="158121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obra misionera no es estático, no hay una respuesta universal para cada situación que se presenta, hay cambio de contexto, cambio de personal, crisis inesperadas, estaciones de vida entre otros (ejemplo, violencia siendo soltero o teniendo familia). Es un proceso continuo de discernir y obedecer al Espíritu. </a:t>
            </a:r>
            <a:endParaRPr lang="en-US" dirty="0"/>
          </a:p>
        </p:txBody>
      </p:sp>
      <p:sp>
        <p:nvSpPr>
          <p:cNvPr id="4" name="Slide Number Placeholder 3"/>
          <p:cNvSpPr>
            <a:spLocks noGrp="1"/>
          </p:cNvSpPr>
          <p:nvPr>
            <p:ph type="sldNum" sz="quarter" idx="10"/>
          </p:nvPr>
        </p:nvSpPr>
        <p:spPr/>
        <p:txBody>
          <a:bodyPr/>
          <a:lstStyle/>
          <a:p>
            <a:pPr>
              <a:defRPr/>
            </a:pPr>
            <a:fld id="{D2909FCC-5014-44CB-BFEE-E0638CE2DB6E}" type="slidenum">
              <a:rPr lang="en-US" altLang="en-US" smtClean="0"/>
              <a:pPr>
                <a:defRPr/>
              </a:pPr>
              <a:t>4</a:t>
            </a:fld>
            <a:endParaRPr lang="en-US" altLang="en-US"/>
          </a:p>
        </p:txBody>
      </p:sp>
    </p:spTree>
    <p:extLst>
      <p:ext uri="{BB962C8B-B14F-4D97-AF65-F5344CB8AC3E}">
        <p14:creationId xmlns:p14="http://schemas.microsoft.com/office/powerpoint/2010/main" val="178772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909FCC-5014-44CB-BFEE-E0638CE2DB6E}" type="slidenum">
              <a:rPr lang="en-US" altLang="en-US" smtClean="0"/>
              <a:pPr>
                <a:defRPr/>
              </a:pPr>
              <a:t>8</a:t>
            </a:fld>
            <a:endParaRPr lang="en-US" altLang="en-US"/>
          </a:p>
        </p:txBody>
      </p:sp>
    </p:spTree>
    <p:extLst>
      <p:ext uri="{BB962C8B-B14F-4D97-AF65-F5344CB8AC3E}">
        <p14:creationId xmlns:p14="http://schemas.microsoft.com/office/powerpoint/2010/main" val="72825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misionero de carrera ya sea tradicional o </a:t>
            </a:r>
            <a:r>
              <a:rPr lang="es-ES" dirty="0" err="1"/>
              <a:t>bi</a:t>
            </a:r>
            <a:r>
              <a:rPr lang="es-ES" dirty="0"/>
              <a:t>-vocacional requiere de una formación </a:t>
            </a:r>
            <a:r>
              <a:rPr lang="es-ES" dirty="0" err="1"/>
              <a:t>misiológica</a:t>
            </a:r>
            <a:r>
              <a:rPr lang="es-ES" dirty="0"/>
              <a:t> para cumplir en forma efectiva el llamado misionero. Esta preparación incluye adiestramiento en las áreas espirituales, relaciones interpersonales, formación bíblica, teológica, y ministerial, una formación general y la formación propiamente </a:t>
            </a:r>
            <a:r>
              <a:rPr lang="es-ES" dirty="0" err="1"/>
              <a:t>misiológica</a:t>
            </a:r>
            <a:r>
              <a:rPr lang="es-ES" dirty="0"/>
              <a:t> que abarca la teología de misiones, dimensiones estratégicas y aspectos transculturales. </a:t>
            </a:r>
            <a:endParaRPr lang="en-US" dirty="0"/>
          </a:p>
        </p:txBody>
      </p:sp>
      <p:sp>
        <p:nvSpPr>
          <p:cNvPr id="4" name="Slide Number Placeholder 3"/>
          <p:cNvSpPr>
            <a:spLocks noGrp="1"/>
          </p:cNvSpPr>
          <p:nvPr>
            <p:ph type="sldNum" sz="quarter" idx="10"/>
          </p:nvPr>
        </p:nvSpPr>
        <p:spPr/>
        <p:txBody>
          <a:bodyPr/>
          <a:lstStyle/>
          <a:p>
            <a:pPr>
              <a:defRPr/>
            </a:pPr>
            <a:fld id="{D2909FCC-5014-44CB-BFEE-E0638CE2DB6E}" type="slidenum">
              <a:rPr lang="en-US" altLang="en-US" smtClean="0"/>
              <a:pPr>
                <a:defRPr/>
              </a:pPr>
              <a:t>9</a:t>
            </a:fld>
            <a:endParaRPr lang="en-US" altLang="en-US"/>
          </a:p>
        </p:txBody>
      </p:sp>
    </p:spTree>
    <p:extLst>
      <p:ext uri="{BB962C8B-B14F-4D97-AF65-F5344CB8AC3E}">
        <p14:creationId xmlns:p14="http://schemas.microsoft.com/office/powerpoint/2010/main" val="30370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etapas de formación no se realizan en forma lineal sino en forma integral a través de toda la vida del misionero en contextos múltiples (por ejemplo, mientras el misionero puede estar recibiendo una materia </a:t>
            </a:r>
            <a:r>
              <a:rPr lang="es-ES" dirty="0" err="1"/>
              <a:t>misiológica</a:t>
            </a:r>
            <a:r>
              <a:rPr lang="es-ES" dirty="0"/>
              <a:t> formal a nivel universitario puede estar experimentando una crisis económica que desarrolla su dependencia de Dios en su formación espiritual). La etapa inicial de todo misionero es el discipulado que incluye las disciplinas espirituales de la lectura bíblica, la oración y el sometimiento mutuo en comunidad. La iglesia local es el contexto principal pero también se desarrolla en otros contextos como la confraternidad misionera, el equipo de trabajo, con grupos de contabilidad espiritual, en relación mentores, </a:t>
            </a:r>
            <a:r>
              <a:rPr lang="es-ES" dirty="0" err="1"/>
              <a:t>co</a:t>
            </a:r>
            <a:r>
              <a:rPr lang="es-ES" dirty="0"/>
              <a:t>-mentores y alumnos. (Plan Básico de MEC p. 59)</a:t>
            </a:r>
            <a:endParaRPr lang="en-US" dirty="0"/>
          </a:p>
        </p:txBody>
      </p:sp>
      <p:sp>
        <p:nvSpPr>
          <p:cNvPr id="4" name="Slide Number Placeholder 3"/>
          <p:cNvSpPr>
            <a:spLocks noGrp="1"/>
          </p:cNvSpPr>
          <p:nvPr>
            <p:ph type="sldNum" sz="quarter" idx="10"/>
          </p:nvPr>
        </p:nvSpPr>
        <p:spPr/>
        <p:txBody>
          <a:bodyPr/>
          <a:lstStyle/>
          <a:p>
            <a:pPr>
              <a:defRPr/>
            </a:pPr>
            <a:fld id="{D2909FCC-5014-44CB-BFEE-E0638CE2DB6E}" type="slidenum">
              <a:rPr lang="en-US" altLang="en-US" smtClean="0"/>
              <a:pPr>
                <a:defRPr/>
              </a:pPr>
              <a:t>11</a:t>
            </a:fld>
            <a:endParaRPr lang="en-US" altLang="en-US"/>
          </a:p>
        </p:txBody>
      </p:sp>
    </p:spTree>
    <p:extLst>
      <p:ext uri="{BB962C8B-B14F-4D97-AF65-F5344CB8AC3E}">
        <p14:creationId xmlns:p14="http://schemas.microsoft.com/office/powerpoint/2010/main" val="1920038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2CB2862-C0CF-48CF-B1C3-4F4CE948055C}"/>
              </a:ext>
            </a:extLst>
          </p:cNvPr>
          <p:cNvGrpSpPr>
            <a:grpSpLocks/>
          </p:cNvGrpSpPr>
          <p:nvPr/>
        </p:nvGrpSpPr>
        <p:grpSpPr bwMode="auto">
          <a:xfrm>
            <a:off x="0" y="-19050"/>
            <a:ext cx="9144000" cy="6877050"/>
            <a:chOff x="0" y="-12"/>
            <a:chExt cx="5760" cy="4332"/>
          </a:xfrm>
        </p:grpSpPr>
        <p:sp>
          <p:nvSpPr>
            <p:cNvPr id="5" name="Rectangle 3">
              <a:extLst>
                <a:ext uri="{FF2B5EF4-FFF2-40B4-BE49-F238E27FC236}">
                  <a16:creationId xmlns:a16="http://schemas.microsoft.com/office/drawing/2014/main" id="{B5EE033A-6AEE-47CC-8182-82C23A9900C9}"/>
                </a:ext>
              </a:extLst>
            </p:cNvPr>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nvGrpSpPr>
            <p:cNvPr id="6" name="Group 4">
              <a:extLst>
                <a:ext uri="{FF2B5EF4-FFF2-40B4-BE49-F238E27FC236}">
                  <a16:creationId xmlns:a16="http://schemas.microsoft.com/office/drawing/2014/main" id="{D2976581-2ABF-4873-8274-47FFBBBE9E2A}"/>
                </a:ext>
              </a:extLst>
            </p:cNvPr>
            <p:cNvGrpSpPr>
              <a:grpSpLocks/>
            </p:cNvGrpSpPr>
            <p:nvPr userDrawn="1"/>
          </p:nvGrpSpPr>
          <p:grpSpPr bwMode="auto">
            <a:xfrm>
              <a:off x="0" y="-12"/>
              <a:ext cx="5760" cy="1045"/>
              <a:chOff x="0" y="-9"/>
              <a:chExt cx="5760" cy="1045"/>
            </a:xfrm>
          </p:grpSpPr>
          <p:sp>
            <p:nvSpPr>
              <p:cNvPr id="8" name="Freeform 5">
                <a:extLst>
                  <a:ext uri="{FF2B5EF4-FFF2-40B4-BE49-F238E27FC236}">
                    <a16:creationId xmlns:a16="http://schemas.microsoft.com/office/drawing/2014/main" id="{ABFA1187-1075-4244-9EF9-F364760F9FC4}"/>
                  </a:ext>
                </a:extLst>
              </p:cNvPr>
              <p:cNvSpPr>
                <a:spLocks/>
              </p:cNvSpPr>
              <p:nvPr userDrawn="1"/>
            </p:nvSpPr>
            <p:spPr bwMode="ltGray">
              <a:xfrm>
                <a:off x="0" y="4"/>
                <a:ext cx="5760" cy="1032"/>
              </a:xfrm>
              <a:custGeom>
                <a:avLst/>
                <a:gdLst>
                  <a:gd name="T0" fmla="*/ 11478 w 4848"/>
                  <a:gd name="T1" fmla="*/ 33607 h 432"/>
                  <a:gd name="T2" fmla="*/ 0 w 4848"/>
                  <a:gd name="T3" fmla="*/ 33607 h 432"/>
                  <a:gd name="T4" fmla="*/ 0 w 4848"/>
                  <a:gd name="T5" fmla="*/ 0 h 432"/>
                  <a:gd name="T6" fmla="*/ 11478 w 4848"/>
                  <a:gd name="T7" fmla="*/ 0 h 432"/>
                  <a:gd name="T8" fmla="*/ 11478 w 4848"/>
                  <a:gd name="T9" fmla="*/ 33607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6">
                <a:extLst>
                  <a:ext uri="{FF2B5EF4-FFF2-40B4-BE49-F238E27FC236}">
                    <a16:creationId xmlns:a16="http://schemas.microsoft.com/office/drawing/2014/main" id="{33654CF7-D461-4C0E-A094-895F6DEA5B39}"/>
                  </a:ext>
                </a:extLst>
              </p:cNvPr>
              <p:cNvGrpSpPr>
                <a:grpSpLocks/>
              </p:cNvGrpSpPr>
              <p:nvPr userDrawn="1"/>
            </p:nvGrpSpPr>
            <p:grpSpPr bwMode="auto">
              <a:xfrm>
                <a:off x="333" y="-9"/>
                <a:ext cx="5176" cy="1044"/>
                <a:chOff x="333" y="-9"/>
                <a:chExt cx="5176" cy="1044"/>
              </a:xfrm>
            </p:grpSpPr>
            <p:sp>
              <p:nvSpPr>
                <p:cNvPr id="38" name="Freeform 7">
                  <a:extLst>
                    <a:ext uri="{FF2B5EF4-FFF2-40B4-BE49-F238E27FC236}">
                      <a16:creationId xmlns:a16="http://schemas.microsoft.com/office/drawing/2014/main" id="{80F1F351-7CB2-4D1D-A4BA-3451706E6CD3}"/>
                    </a:ext>
                  </a:extLst>
                </p:cNvPr>
                <p:cNvSpPr>
                  <a:spLocks/>
                </p:cNvSpPr>
                <p:nvPr userDrawn="1"/>
              </p:nvSpPr>
              <p:spPr bwMode="ltGray">
                <a:xfrm>
                  <a:off x="3230" y="949"/>
                  <a:ext cx="17" cy="20"/>
                </a:xfrm>
                <a:custGeom>
                  <a:avLst/>
                  <a:gdLst>
                    <a:gd name="T0" fmla="*/ 10 w 15"/>
                    <a:gd name="T1" fmla="*/ 6 h 23"/>
                    <a:gd name="T2" fmla="*/ 28 w 15"/>
                    <a:gd name="T3" fmla="*/ 3 h 23"/>
                    <a:gd name="T4" fmla="*/ 25 w 15"/>
                    <a:gd name="T5" fmla="*/ 9 h 23"/>
                    <a:gd name="T6" fmla="*/ 10 w 15"/>
                    <a:gd name="T7" fmla="*/ 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8">
                  <a:extLst>
                    <a:ext uri="{FF2B5EF4-FFF2-40B4-BE49-F238E27FC236}">
                      <a16:creationId xmlns:a16="http://schemas.microsoft.com/office/drawing/2014/main" id="{857A36CF-A7D1-48CF-8022-83D58800855F}"/>
                    </a:ext>
                  </a:extLst>
                </p:cNvPr>
                <p:cNvSpPr>
                  <a:spLocks/>
                </p:cNvSpPr>
                <p:nvPr userDrawn="1"/>
              </p:nvSpPr>
              <p:spPr bwMode="ltGray">
                <a:xfrm>
                  <a:off x="3406" y="1015"/>
                  <a:ext cx="21" cy="20"/>
                </a:xfrm>
                <a:custGeom>
                  <a:avLst/>
                  <a:gdLst>
                    <a:gd name="T0" fmla="*/ 3 w 20"/>
                    <a:gd name="T1" fmla="*/ 7 h 23"/>
                    <a:gd name="T2" fmla="*/ 16 w 20"/>
                    <a:gd name="T3" fmla="*/ 3 h 23"/>
                    <a:gd name="T4" fmla="*/ 7 w 20"/>
                    <a:gd name="T5" fmla="*/ 10 h 23"/>
                    <a:gd name="T6" fmla="*/ 3 w 20"/>
                    <a:gd name="T7" fmla="*/ 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9">
                  <a:extLst>
                    <a:ext uri="{FF2B5EF4-FFF2-40B4-BE49-F238E27FC236}">
                      <a16:creationId xmlns:a16="http://schemas.microsoft.com/office/drawing/2014/main" id="{466B0ACB-8773-488E-BAAE-0A38EDB9D993}"/>
                    </a:ext>
                  </a:extLst>
                </p:cNvPr>
                <p:cNvSpPr>
                  <a:spLocks/>
                </p:cNvSpPr>
                <p:nvPr userDrawn="1"/>
              </p:nvSpPr>
              <p:spPr bwMode="ltGray">
                <a:xfrm>
                  <a:off x="2909" y="908"/>
                  <a:ext cx="31" cy="34"/>
                </a:xfrm>
                <a:custGeom>
                  <a:avLst/>
                  <a:gdLst>
                    <a:gd name="T0" fmla="*/ 21 w 30"/>
                    <a:gd name="T1" fmla="*/ 12 h 42"/>
                    <a:gd name="T2" fmla="*/ 8 w 30"/>
                    <a:gd name="T3" fmla="*/ 7 h 42"/>
                    <a:gd name="T4" fmla="*/ 0 w 30"/>
                    <a:gd name="T5" fmla="*/ 3 h 42"/>
                    <a:gd name="T6" fmla="*/ 21 w 30"/>
                    <a:gd name="T7" fmla="*/ 2 h 42"/>
                    <a:gd name="T8" fmla="*/ 35 w 30"/>
                    <a:gd name="T9" fmla="*/ 8 h 42"/>
                    <a:gd name="T10" fmla="*/ 33 w 30"/>
                    <a:gd name="T11" fmla="*/ 11 h 42"/>
                    <a:gd name="T12" fmla="*/ 21 w 30"/>
                    <a:gd name="T13" fmla="*/ 12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10">
                  <a:extLst>
                    <a:ext uri="{FF2B5EF4-FFF2-40B4-BE49-F238E27FC236}">
                      <a16:creationId xmlns:a16="http://schemas.microsoft.com/office/drawing/2014/main" id="{59F61BB2-E7C6-44B6-8BFA-DE3EFCC23C8C}"/>
                    </a:ext>
                  </a:extLst>
                </p:cNvPr>
                <p:cNvSpPr>
                  <a:spLocks/>
                </p:cNvSpPr>
                <p:nvPr userDrawn="1"/>
              </p:nvSpPr>
              <p:spPr bwMode="ltGray">
                <a:xfrm>
                  <a:off x="2551" y="940"/>
                  <a:ext cx="25" cy="12"/>
                </a:xfrm>
                <a:custGeom>
                  <a:avLst/>
                  <a:gdLst>
                    <a:gd name="T0" fmla="*/ 15 w 25"/>
                    <a:gd name="T1" fmla="*/ 4 h 16"/>
                    <a:gd name="T2" fmla="*/ 3 w 25"/>
                    <a:gd name="T3" fmla="*/ 2 h 16"/>
                    <a:gd name="T4" fmla="*/ 15 w 25"/>
                    <a:gd name="T5" fmla="*/ 0 h 16"/>
                    <a:gd name="T6" fmla="*/ 15 w 25"/>
                    <a:gd name="T7" fmla="*/ 4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11">
                  <a:extLst>
                    <a:ext uri="{FF2B5EF4-FFF2-40B4-BE49-F238E27FC236}">
                      <a16:creationId xmlns:a16="http://schemas.microsoft.com/office/drawing/2014/main" id="{3441DB49-4144-4CC2-819A-B2F2D407097D}"/>
                    </a:ext>
                  </a:extLst>
                </p:cNvPr>
                <p:cNvSpPr>
                  <a:spLocks/>
                </p:cNvSpPr>
                <p:nvPr userDrawn="1"/>
              </p:nvSpPr>
              <p:spPr bwMode="ltGray">
                <a:xfrm>
                  <a:off x="2443" y="954"/>
                  <a:ext cx="65" cy="39"/>
                </a:xfrm>
                <a:custGeom>
                  <a:avLst/>
                  <a:gdLst>
                    <a:gd name="T0" fmla="*/ 14 w 65"/>
                    <a:gd name="T1" fmla="*/ 10 h 46"/>
                    <a:gd name="T2" fmla="*/ 30 w 65"/>
                    <a:gd name="T3" fmla="*/ 3 h 46"/>
                    <a:gd name="T4" fmla="*/ 42 w 65"/>
                    <a:gd name="T5" fmla="*/ 0 h 46"/>
                    <a:gd name="T6" fmla="*/ 58 w 65"/>
                    <a:gd name="T7" fmla="*/ 5 h 46"/>
                    <a:gd name="T8" fmla="*/ 32 w 65"/>
                    <a:gd name="T9" fmla="*/ 12 h 46"/>
                    <a:gd name="T10" fmla="*/ 12 w 65"/>
                    <a:gd name="T11" fmla="*/ 20 h 46"/>
                    <a:gd name="T12" fmla="*/ 8 w 65"/>
                    <a:gd name="T13" fmla="*/ 8 h 46"/>
                    <a:gd name="T14" fmla="*/ 12 w 65"/>
                    <a:gd name="T15" fmla="*/ 6 h 46"/>
                    <a:gd name="T16" fmla="*/ 14 w 65"/>
                    <a:gd name="T17" fmla="*/ 1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12">
                  <a:extLst>
                    <a:ext uri="{FF2B5EF4-FFF2-40B4-BE49-F238E27FC236}">
                      <a16:creationId xmlns:a16="http://schemas.microsoft.com/office/drawing/2014/main" id="{3D5E812D-577F-44E1-B8B4-448AD0575BB8}"/>
                    </a:ext>
                  </a:extLst>
                </p:cNvPr>
                <p:cNvSpPr>
                  <a:spLocks/>
                </p:cNvSpPr>
                <p:nvPr userDrawn="1"/>
              </p:nvSpPr>
              <p:spPr bwMode="ltGray">
                <a:xfrm>
                  <a:off x="2375" y="952"/>
                  <a:ext cx="68" cy="39"/>
                </a:xfrm>
                <a:custGeom>
                  <a:avLst/>
                  <a:gdLst>
                    <a:gd name="T0" fmla="*/ 0 w 69"/>
                    <a:gd name="T1" fmla="*/ 12 h 47"/>
                    <a:gd name="T2" fmla="*/ 18 w 69"/>
                    <a:gd name="T3" fmla="*/ 10 h 47"/>
                    <a:gd name="T4" fmla="*/ 47 w 69"/>
                    <a:gd name="T5" fmla="*/ 1 h 47"/>
                    <a:gd name="T6" fmla="*/ 59 w 69"/>
                    <a:gd name="T7" fmla="*/ 2 h 47"/>
                    <a:gd name="T8" fmla="*/ 45 w 69"/>
                    <a:gd name="T9" fmla="*/ 7 h 47"/>
                    <a:gd name="T10" fmla="*/ 28 w 69"/>
                    <a:gd name="T11" fmla="*/ 12 h 47"/>
                    <a:gd name="T12" fmla="*/ 22 w 69"/>
                    <a:gd name="T13" fmla="*/ 18 h 47"/>
                    <a:gd name="T14" fmla="*/ 16 w 69"/>
                    <a:gd name="T15" fmla="*/ 18 h 47"/>
                    <a:gd name="T16" fmla="*/ 12 w 69"/>
                    <a:gd name="T17" fmla="*/ 15 h 47"/>
                    <a:gd name="T18" fmla="*/ 0 w 69"/>
                    <a:gd name="T19" fmla="*/ 14 h 47"/>
                    <a:gd name="T20" fmla="*/ 0 w 69"/>
                    <a:gd name="T21" fmla="*/ 12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13">
                  <a:extLst>
                    <a:ext uri="{FF2B5EF4-FFF2-40B4-BE49-F238E27FC236}">
                      <a16:creationId xmlns:a16="http://schemas.microsoft.com/office/drawing/2014/main" id="{B152F9DE-D306-4997-88B0-E6BC7FE24AE6}"/>
                    </a:ext>
                  </a:extLst>
                </p:cNvPr>
                <p:cNvSpPr>
                  <a:spLocks/>
                </p:cNvSpPr>
                <p:nvPr userDrawn="1"/>
              </p:nvSpPr>
              <p:spPr bwMode="ltGray">
                <a:xfrm>
                  <a:off x="2007" y="739"/>
                  <a:ext cx="354" cy="228"/>
                </a:xfrm>
                <a:custGeom>
                  <a:avLst/>
                  <a:gdLst>
                    <a:gd name="T0" fmla="*/ 10 w 355"/>
                    <a:gd name="T1" fmla="*/ 2 h 277"/>
                    <a:gd name="T2" fmla="*/ 36 w 355"/>
                    <a:gd name="T3" fmla="*/ 7 h 277"/>
                    <a:gd name="T4" fmla="*/ 46 w 355"/>
                    <a:gd name="T5" fmla="*/ 12 h 277"/>
                    <a:gd name="T6" fmla="*/ 76 w 355"/>
                    <a:gd name="T7" fmla="*/ 20 h 277"/>
                    <a:gd name="T8" fmla="*/ 92 w 355"/>
                    <a:gd name="T9" fmla="*/ 25 h 277"/>
                    <a:gd name="T10" fmla="*/ 122 w 355"/>
                    <a:gd name="T11" fmla="*/ 37 h 277"/>
                    <a:gd name="T12" fmla="*/ 136 w 355"/>
                    <a:gd name="T13" fmla="*/ 48 h 277"/>
                    <a:gd name="T14" fmla="*/ 148 w 355"/>
                    <a:gd name="T15" fmla="*/ 50 h 277"/>
                    <a:gd name="T16" fmla="*/ 154 w 355"/>
                    <a:gd name="T17" fmla="*/ 56 h 277"/>
                    <a:gd name="T18" fmla="*/ 176 w 355"/>
                    <a:gd name="T19" fmla="*/ 58 h 277"/>
                    <a:gd name="T20" fmla="*/ 170 w 355"/>
                    <a:gd name="T21" fmla="*/ 74 h 277"/>
                    <a:gd name="T22" fmla="*/ 177 w 355"/>
                    <a:gd name="T23" fmla="*/ 84 h 277"/>
                    <a:gd name="T24" fmla="*/ 193 w 355"/>
                    <a:gd name="T25" fmla="*/ 87 h 277"/>
                    <a:gd name="T26" fmla="*/ 211 w 355"/>
                    <a:gd name="T27" fmla="*/ 89 h 277"/>
                    <a:gd name="T28" fmla="*/ 231 w 355"/>
                    <a:gd name="T29" fmla="*/ 91 h 277"/>
                    <a:gd name="T30" fmla="*/ 249 w 355"/>
                    <a:gd name="T31" fmla="*/ 90 h 277"/>
                    <a:gd name="T32" fmla="*/ 267 w 355"/>
                    <a:gd name="T33" fmla="*/ 94 h 277"/>
                    <a:gd name="T34" fmla="*/ 291 w 355"/>
                    <a:gd name="T35" fmla="*/ 97 h 277"/>
                    <a:gd name="T36" fmla="*/ 309 w 355"/>
                    <a:gd name="T37" fmla="*/ 100 h 277"/>
                    <a:gd name="T38" fmla="*/ 347 w 355"/>
                    <a:gd name="T39" fmla="*/ 100 h 277"/>
                    <a:gd name="T40" fmla="*/ 337 w 355"/>
                    <a:gd name="T41" fmla="*/ 104 h 277"/>
                    <a:gd name="T42" fmla="*/ 317 w 355"/>
                    <a:gd name="T43" fmla="*/ 102 h 277"/>
                    <a:gd name="T44" fmla="*/ 295 w 355"/>
                    <a:gd name="T45" fmla="*/ 102 h 277"/>
                    <a:gd name="T46" fmla="*/ 283 w 355"/>
                    <a:gd name="T47" fmla="*/ 100 h 277"/>
                    <a:gd name="T48" fmla="*/ 247 w 355"/>
                    <a:gd name="T49" fmla="*/ 100 h 277"/>
                    <a:gd name="T50" fmla="*/ 229 w 355"/>
                    <a:gd name="T51" fmla="*/ 98 h 277"/>
                    <a:gd name="T52" fmla="*/ 172 w 355"/>
                    <a:gd name="T53" fmla="*/ 91 h 277"/>
                    <a:gd name="T54" fmla="*/ 160 w 355"/>
                    <a:gd name="T55" fmla="*/ 82 h 277"/>
                    <a:gd name="T56" fmla="*/ 126 w 355"/>
                    <a:gd name="T57" fmla="*/ 76 h 277"/>
                    <a:gd name="T58" fmla="*/ 108 w 355"/>
                    <a:gd name="T59" fmla="*/ 71 h 277"/>
                    <a:gd name="T60" fmla="*/ 94 w 355"/>
                    <a:gd name="T61" fmla="*/ 59 h 277"/>
                    <a:gd name="T62" fmla="*/ 68 w 355"/>
                    <a:gd name="T63" fmla="*/ 40 h 277"/>
                    <a:gd name="T64" fmla="*/ 64 w 355"/>
                    <a:gd name="T65" fmla="*/ 39 h 277"/>
                    <a:gd name="T66" fmla="*/ 58 w 355"/>
                    <a:gd name="T67" fmla="*/ 37 h 277"/>
                    <a:gd name="T68" fmla="*/ 54 w 355"/>
                    <a:gd name="T69" fmla="*/ 33 h 277"/>
                    <a:gd name="T70" fmla="*/ 38 w 355"/>
                    <a:gd name="T71" fmla="*/ 22 h 277"/>
                    <a:gd name="T72" fmla="*/ 20 w 355"/>
                    <a:gd name="T73" fmla="*/ 15 h 277"/>
                    <a:gd name="T74" fmla="*/ 4 w 355"/>
                    <a:gd name="T75" fmla="*/ 8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Freeform 14">
                  <a:extLst>
                    <a:ext uri="{FF2B5EF4-FFF2-40B4-BE49-F238E27FC236}">
                      <a16:creationId xmlns:a16="http://schemas.microsoft.com/office/drawing/2014/main" id="{3CB45355-16A3-4D6A-8A4F-77F4CD38C7CE}"/>
                    </a:ext>
                  </a:extLst>
                </p:cNvPr>
                <p:cNvSpPr>
                  <a:spLocks/>
                </p:cNvSpPr>
                <p:nvPr userDrawn="1"/>
              </p:nvSpPr>
              <p:spPr bwMode="ltGray">
                <a:xfrm>
                  <a:off x="2222" y="724"/>
                  <a:ext cx="157" cy="167"/>
                </a:xfrm>
                <a:custGeom>
                  <a:avLst/>
                  <a:gdLst>
                    <a:gd name="T0" fmla="*/ 54 w 156"/>
                    <a:gd name="T1" fmla="*/ 24 h 206"/>
                    <a:gd name="T2" fmla="*/ 66 w 156"/>
                    <a:gd name="T3" fmla="*/ 20 h 206"/>
                    <a:gd name="T4" fmla="*/ 68 w 156"/>
                    <a:gd name="T5" fmla="*/ 19 h 206"/>
                    <a:gd name="T6" fmla="*/ 85 w 156"/>
                    <a:gd name="T7" fmla="*/ 15 h 206"/>
                    <a:gd name="T8" fmla="*/ 111 w 156"/>
                    <a:gd name="T9" fmla="*/ 8 h 206"/>
                    <a:gd name="T10" fmla="*/ 117 w 156"/>
                    <a:gd name="T11" fmla="*/ 2 h 206"/>
                    <a:gd name="T12" fmla="*/ 129 w 156"/>
                    <a:gd name="T13" fmla="*/ 0 h 206"/>
                    <a:gd name="T14" fmla="*/ 155 w 156"/>
                    <a:gd name="T15" fmla="*/ 10 h 206"/>
                    <a:gd name="T16" fmla="*/ 151 w 156"/>
                    <a:gd name="T17" fmla="*/ 15 h 206"/>
                    <a:gd name="T18" fmla="*/ 131 w 156"/>
                    <a:gd name="T19" fmla="*/ 23 h 206"/>
                    <a:gd name="T20" fmla="*/ 137 w 156"/>
                    <a:gd name="T21" fmla="*/ 33 h 206"/>
                    <a:gd name="T22" fmla="*/ 147 w 156"/>
                    <a:gd name="T23" fmla="*/ 38 h 206"/>
                    <a:gd name="T24" fmla="*/ 151 w 156"/>
                    <a:gd name="T25" fmla="*/ 45 h 206"/>
                    <a:gd name="T26" fmla="*/ 133 w 156"/>
                    <a:gd name="T27" fmla="*/ 45 h 206"/>
                    <a:gd name="T28" fmla="*/ 121 w 156"/>
                    <a:gd name="T29" fmla="*/ 51 h 206"/>
                    <a:gd name="T30" fmla="*/ 109 w 156"/>
                    <a:gd name="T31" fmla="*/ 54 h 206"/>
                    <a:gd name="T32" fmla="*/ 105 w 156"/>
                    <a:gd name="T33" fmla="*/ 70 h 206"/>
                    <a:gd name="T34" fmla="*/ 93 w 156"/>
                    <a:gd name="T35" fmla="*/ 71 h 206"/>
                    <a:gd name="T36" fmla="*/ 87 w 156"/>
                    <a:gd name="T37" fmla="*/ 71 h 206"/>
                    <a:gd name="T38" fmla="*/ 76 w 156"/>
                    <a:gd name="T39" fmla="*/ 71 h 206"/>
                    <a:gd name="T40" fmla="*/ 72 w 156"/>
                    <a:gd name="T41" fmla="*/ 66 h 206"/>
                    <a:gd name="T42" fmla="*/ 60 w 156"/>
                    <a:gd name="T43" fmla="*/ 65 h 206"/>
                    <a:gd name="T44" fmla="*/ 42 w 156"/>
                    <a:gd name="T45" fmla="*/ 68 h 206"/>
                    <a:gd name="T46" fmla="*/ 28 w 156"/>
                    <a:gd name="T47" fmla="*/ 65 h 206"/>
                    <a:gd name="T48" fmla="*/ 10 w 156"/>
                    <a:gd name="T49" fmla="*/ 52 h 206"/>
                    <a:gd name="T50" fmla="*/ 4 w 156"/>
                    <a:gd name="T51" fmla="*/ 45 h 206"/>
                    <a:gd name="T52" fmla="*/ 0 w 156"/>
                    <a:gd name="T53" fmla="*/ 41 h 206"/>
                    <a:gd name="T54" fmla="*/ 20 w 156"/>
                    <a:gd name="T55" fmla="*/ 33 h 206"/>
                    <a:gd name="T56" fmla="*/ 32 w 156"/>
                    <a:gd name="T57" fmla="*/ 36 h 206"/>
                    <a:gd name="T58" fmla="*/ 34 w 156"/>
                    <a:gd name="T59" fmla="*/ 28 h 206"/>
                    <a:gd name="T60" fmla="*/ 52 w 156"/>
                    <a:gd name="T61" fmla="*/ 24 h 206"/>
                    <a:gd name="T62" fmla="*/ 54 w 156"/>
                    <a:gd name="T63" fmla="*/ 24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Freeform 15">
                  <a:extLst>
                    <a:ext uri="{FF2B5EF4-FFF2-40B4-BE49-F238E27FC236}">
                      <a16:creationId xmlns:a16="http://schemas.microsoft.com/office/drawing/2014/main" id="{1CC05D73-E066-4E48-8A82-C27ECB26D475}"/>
                    </a:ext>
                  </a:extLst>
                </p:cNvPr>
                <p:cNvSpPr>
                  <a:spLocks/>
                </p:cNvSpPr>
                <p:nvPr userDrawn="1"/>
              </p:nvSpPr>
              <p:spPr bwMode="ltGray">
                <a:xfrm>
                  <a:off x="2375" y="800"/>
                  <a:ext cx="110" cy="32"/>
                </a:xfrm>
                <a:custGeom>
                  <a:avLst/>
                  <a:gdLst>
                    <a:gd name="T0" fmla="*/ 4 w 109"/>
                    <a:gd name="T1" fmla="*/ 13 h 38"/>
                    <a:gd name="T2" fmla="*/ 18 w 109"/>
                    <a:gd name="T3" fmla="*/ 4 h 38"/>
                    <a:gd name="T4" fmla="*/ 46 w 109"/>
                    <a:gd name="T5" fmla="*/ 8 h 38"/>
                    <a:gd name="T6" fmla="*/ 77 w 109"/>
                    <a:gd name="T7" fmla="*/ 6 h 38"/>
                    <a:gd name="T8" fmla="*/ 95 w 109"/>
                    <a:gd name="T9" fmla="*/ 0 h 38"/>
                    <a:gd name="T10" fmla="*/ 81 w 109"/>
                    <a:gd name="T11" fmla="*/ 11 h 38"/>
                    <a:gd name="T12" fmla="*/ 65 w 109"/>
                    <a:gd name="T13" fmla="*/ 16 h 38"/>
                    <a:gd name="T14" fmla="*/ 42 w 109"/>
                    <a:gd name="T15" fmla="*/ 13 h 38"/>
                    <a:gd name="T16" fmla="*/ 14 w 109"/>
                    <a:gd name="T17" fmla="*/ 13 h 38"/>
                    <a:gd name="T18" fmla="*/ 4 w 109"/>
                    <a:gd name="T19" fmla="*/ 13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16">
                  <a:extLst>
                    <a:ext uri="{FF2B5EF4-FFF2-40B4-BE49-F238E27FC236}">
                      <a16:creationId xmlns:a16="http://schemas.microsoft.com/office/drawing/2014/main" id="{94B0FADC-2656-4147-B071-B035ABE33E83}"/>
                    </a:ext>
                  </a:extLst>
                </p:cNvPr>
                <p:cNvSpPr>
                  <a:spLocks/>
                </p:cNvSpPr>
                <p:nvPr userDrawn="1"/>
              </p:nvSpPr>
              <p:spPr bwMode="ltGray">
                <a:xfrm>
                  <a:off x="2370" y="839"/>
                  <a:ext cx="75" cy="84"/>
                </a:xfrm>
                <a:custGeom>
                  <a:avLst/>
                  <a:gdLst>
                    <a:gd name="T0" fmla="*/ 8 w 76"/>
                    <a:gd name="T1" fmla="*/ 6 h 104"/>
                    <a:gd name="T2" fmla="*/ 18 w 76"/>
                    <a:gd name="T3" fmla="*/ 0 h 104"/>
                    <a:gd name="T4" fmla="*/ 34 w 76"/>
                    <a:gd name="T5" fmla="*/ 6 h 104"/>
                    <a:gd name="T6" fmla="*/ 57 w 76"/>
                    <a:gd name="T7" fmla="*/ 2 h 104"/>
                    <a:gd name="T8" fmla="*/ 41 w 76"/>
                    <a:gd name="T9" fmla="*/ 12 h 104"/>
                    <a:gd name="T10" fmla="*/ 49 w 76"/>
                    <a:gd name="T11" fmla="*/ 17 h 104"/>
                    <a:gd name="T12" fmla="*/ 53 w 76"/>
                    <a:gd name="T13" fmla="*/ 21 h 104"/>
                    <a:gd name="T14" fmla="*/ 41 w 76"/>
                    <a:gd name="T15" fmla="*/ 26 h 104"/>
                    <a:gd name="T16" fmla="*/ 34 w 76"/>
                    <a:gd name="T17" fmla="*/ 21 h 104"/>
                    <a:gd name="T18" fmla="*/ 22 w 76"/>
                    <a:gd name="T19" fmla="*/ 17 h 104"/>
                    <a:gd name="T20" fmla="*/ 28 w 76"/>
                    <a:gd name="T21" fmla="*/ 23 h 104"/>
                    <a:gd name="T22" fmla="*/ 30 w 76"/>
                    <a:gd name="T23" fmla="*/ 26 h 104"/>
                    <a:gd name="T24" fmla="*/ 20 w 76"/>
                    <a:gd name="T25" fmla="*/ 36 h 104"/>
                    <a:gd name="T26" fmla="*/ 12 w 76"/>
                    <a:gd name="T27" fmla="*/ 35 h 104"/>
                    <a:gd name="T28" fmla="*/ 8 w 76"/>
                    <a:gd name="T29" fmla="*/ 32 h 104"/>
                    <a:gd name="T30" fmla="*/ 0 w 76"/>
                    <a:gd name="T31" fmla="*/ 19 h 104"/>
                    <a:gd name="T32" fmla="*/ 2 w 76"/>
                    <a:gd name="T33" fmla="*/ 10 h 104"/>
                    <a:gd name="T34" fmla="*/ 8 w 76"/>
                    <a:gd name="T35" fmla="*/ 6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Freeform 17">
                  <a:extLst>
                    <a:ext uri="{FF2B5EF4-FFF2-40B4-BE49-F238E27FC236}">
                      <a16:creationId xmlns:a16="http://schemas.microsoft.com/office/drawing/2014/main" id="{DCB6E839-7D35-48FB-836C-690A7520AE78}"/>
                    </a:ext>
                  </a:extLst>
                </p:cNvPr>
                <p:cNvSpPr>
                  <a:spLocks/>
                </p:cNvSpPr>
                <p:nvPr userDrawn="1"/>
              </p:nvSpPr>
              <p:spPr bwMode="ltGray">
                <a:xfrm>
                  <a:off x="2497" y="793"/>
                  <a:ext cx="37" cy="49"/>
                </a:xfrm>
                <a:custGeom>
                  <a:avLst/>
                  <a:gdLst>
                    <a:gd name="T0" fmla="*/ 3 w 37"/>
                    <a:gd name="T1" fmla="*/ 9 h 61"/>
                    <a:gd name="T2" fmla="*/ 13 w 37"/>
                    <a:gd name="T3" fmla="*/ 0 h 61"/>
                    <a:gd name="T4" fmla="*/ 15 w 37"/>
                    <a:gd name="T5" fmla="*/ 9 h 61"/>
                    <a:gd name="T6" fmla="*/ 37 w 37"/>
                    <a:gd name="T7" fmla="*/ 13 h 61"/>
                    <a:gd name="T8" fmla="*/ 19 w 37"/>
                    <a:gd name="T9" fmla="*/ 14 h 61"/>
                    <a:gd name="T10" fmla="*/ 5 w 37"/>
                    <a:gd name="T11" fmla="*/ 20 h 61"/>
                    <a:gd name="T12" fmla="*/ 1 w 37"/>
                    <a:gd name="T13" fmla="*/ 11 h 61"/>
                    <a:gd name="T14" fmla="*/ 3 w 37"/>
                    <a:gd name="T15" fmla="*/ 9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Freeform 18">
                  <a:extLst>
                    <a:ext uri="{FF2B5EF4-FFF2-40B4-BE49-F238E27FC236}">
                      <a16:creationId xmlns:a16="http://schemas.microsoft.com/office/drawing/2014/main" id="{1F3DB3F0-62F2-43D8-B583-DB3BC7B04BF2}"/>
                    </a:ext>
                  </a:extLst>
                </p:cNvPr>
                <p:cNvSpPr>
                  <a:spLocks/>
                </p:cNvSpPr>
                <p:nvPr userDrawn="1"/>
              </p:nvSpPr>
              <p:spPr bwMode="ltGray">
                <a:xfrm>
                  <a:off x="2506" y="869"/>
                  <a:ext cx="47" cy="24"/>
                </a:xfrm>
                <a:custGeom>
                  <a:avLst/>
                  <a:gdLst>
                    <a:gd name="T0" fmla="*/ 7 w 49"/>
                    <a:gd name="T1" fmla="*/ 0 h 29"/>
                    <a:gd name="T2" fmla="*/ 24 w 49"/>
                    <a:gd name="T3" fmla="*/ 0 h 29"/>
                    <a:gd name="T4" fmla="*/ 39 w 49"/>
                    <a:gd name="T5" fmla="*/ 6 h 29"/>
                    <a:gd name="T6" fmla="*/ 30 w 49"/>
                    <a:gd name="T7" fmla="*/ 6 h 29"/>
                    <a:gd name="T8" fmla="*/ 3 w 49"/>
                    <a:gd name="T9" fmla="*/ 6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19">
                  <a:extLst>
                    <a:ext uri="{FF2B5EF4-FFF2-40B4-BE49-F238E27FC236}">
                      <a16:creationId xmlns:a16="http://schemas.microsoft.com/office/drawing/2014/main" id="{545FD1A3-AB55-44F4-B2AC-A7C3C13F8712}"/>
                    </a:ext>
                  </a:extLst>
                </p:cNvPr>
                <p:cNvSpPr>
                  <a:spLocks/>
                </p:cNvSpPr>
                <p:nvPr userDrawn="1"/>
              </p:nvSpPr>
              <p:spPr bwMode="ltGray">
                <a:xfrm>
                  <a:off x="2555" y="832"/>
                  <a:ext cx="61" cy="42"/>
                </a:xfrm>
                <a:custGeom>
                  <a:avLst/>
                  <a:gdLst>
                    <a:gd name="T0" fmla="*/ 21 w 61"/>
                    <a:gd name="T1" fmla="*/ 19 h 48"/>
                    <a:gd name="T2" fmla="*/ 15 w 61"/>
                    <a:gd name="T3" fmla="*/ 14 h 48"/>
                    <a:gd name="T4" fmla="*/ 3 w 61"/>
                    <a:gd name="T5" fmla="*/ 11 h 48"/>
                    <a:gd name="T6" fmla="*/ 13 w 61"/>
                    <a:gd name="T7" fmla="*/ 4 h 48"/>
                    <a:gd name="T8" fmla="*/ 25 w 61"/>
                    <a:gd name="T9" fmla="*/ 0 h 48"/>
                    <a:gd name="T10" fmla="*/ 49 w 61"/>
                    <a:gd name="T11" fmla="*/ 5 h 48"/>
                    <a:gd name="T12" fmla="*/ 53 w 61"/>
                    <a:gd name="T13" fmla="*/ 11 h 48"/>
                    <a:gd name="T14" fmla="*/ 61 w 61"/>
                    <a:gd name="T15" fmla="*/ 17 h 48"/>
                    <a:gd name="T16" fmla="*/ 41 w 61"/>
                    <a:gd name="T17" fmla="*/ 19 h 48"/>
                    <a:gd name="T18" fmla="*/ 23 w 61"/>
                    <a:gd name="T19" fmla="*/ 23 h 48"/>
                    <a:gd name="T20" fmla="*/ 21 w 61"/>
                    <a:gd name="T21" fmla="*/ 1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20">
                  <a:extLst>
                    <a:ext uri="{FF2B5EF4-FFF2-40B4-BE49-F238E27FC236}">
                      <a16:creationId xmlns:a16="http://schemas.microsoft.com/office/drawing/2014/main" id="{66F4E3FC-4EBA-41C0-8136-9F8F9D602417}"/>
                    </a:ext>
                  </a:extLst>
                </p:cNvPr>
                <p:cNvSpPr>
                  <a:spLocks/>
                </p:cNvSpPr>
                <p:nvPr userDrawn="1"/>
              </p:nvSpPr>
              <p:spPr bwMode="ltGray">
                <a:xfrm>
                  <a:off x="2572" y="852"/>
                  <a:ext cx="286" cy="149"/>
                </a:xfrm>
                <a:custGeom>
                  <a:avLst/>
                  <a:gdLst>
                    <a:gd name="T0" fmla="*/ 46 w 286"/>
                    <a:gd name="T1" fmla="*/ 11 h 182"/>
                    <a:gd name="T2" fmla="*/ 36 w 286"/>
                    <a:gd name="T3" fmla="*/ 5 h 182"/>
                    <a:gd name="T4" fmla="*/ 26 w 286"/>
                    <a:gd name="T5" fmla="*/ 11 h 182"/>
                    <a:gd name="T6" fmla="*/ 0 w 286"/>
                    <a:gd name="T7" fmla="*/ 9 h 182"/>
                    <a:gd name="T8" fmla="*/ 10 w 286"/>
                    <a:gd name="T9" fmla="*/ 16 h 182"/>
                    <a:gd name="T10" fmla="*/ 16 w 286"/>
                    <a:gd name="T11" fmla="*/ 23 h 182"/>
                    <a:gd name="T12" fmla="*/ 24 w 286"/>
                    <a:gd name="T13" fmla="*/ 17 h 182"/>
                    <a:gd name="T14" fmla="*/ 30 w 286"/>
                    <a:gd name="T15" fmla="*/ 16 h 182"/>
                    <a:gd name="T16" fmla="*/ 48 w 286"/>
                    <a:gd name="T17" fmla="*/ 20 h 182"/>
                    <a:gd name="T18" fmla="*/ 70 w 286"/>
                    <a:gd name="T19" fmla="*/ 23 h 182"/>
                    <a:gd name="T20" fmla="*/ 88 w 286"/>
                    <a:gd name="T21" fmla="*/ 26 h 182"/>
                    <a:gd name="T22" fmla="*/ 106 w 286"/>
                    <a:gd name="T23" fmla="*/ 38 h 182"/>
                    <a:gd name="T24" fmla="*/ 104 w 286"/>
                    <a:gd name="T25" fmla="*/ 45 h 182"/>
                    <a:gd name="T26" fmla="*/ 98 w 286"/>
                    <a:gd name="T27" fmla="*/ 50 h 182"/>
                    <a:gd name="T28" fmla="*/ 122 w 286"/>
                    <a:gd name="T29" fmla="*/ 47 h 182"/>
                    <a:gd name="T30" fmla="*/ 140 w 286"/>
                    <a:gd name="T31" fmla="*/ 52 h 182"/>
                    <a:gd name="T32" fmla="*/ 168 w 286"/>
                    <a:gd name="T33" fmla="*/ 54 h 182"/>
                    <a:gd name="T34" fmla="*/ 174 w 286"/>
                    <a:gd name="T35" fmla="*/ 53 h 182"/>
                    <a:gd name="T36" fmla="*/ 168 w 286"/>
                    <a:gd name="T37" fmla="*/ 50 h 182"/>
                    <a:gd name="T38" fmla="*/ 178 w 286"/>
                    <a:gd name="T39" fmla="*/ 50 h 182"/>
                    <a:gd name="T40" fmla="*/ 186 w 286"/>
                    <a:gd name="T41" fmla="*/ 43 h 182"/>
                    <a:gd name="T42" fmla="*/ 202 w 286"/>
                    <a:gd name="T43" fmla="*/ 45 h 182"/>
                    <a:gd name="T44" fmla="*/ 214 w 286"/>
                    <a:gd name="T45" fmla="*/ 47 h 182"/>
                    <a:gd name="T46" fmla="*/ 244 w 286"/>
                    <a:gd name="T47" fmla="*/ 62 h 182"/>
                    <a:gd name="T48" fmla="*/ 262 w 286"/>
                    <a:gd name="T49" fmla="*/ 65 h 182"/>
                    <a:gd name="T50" fmla="*/ 284 w 286"/>
                    <a:gd name="T51" fmla="*/ 62 h 182"/>
                    <a:gd name="T52" fmla="*/ 268 w 286"/>
                    <a:gd name="T53" fmla="*/ 59 h 182"/>
                    <a:gd name="T54" fmla="*/ 256 w 286"/>
                    <a:gd name="T55" fmla="*/ 51 h 182"/>
                    <a:gd name="T56" fmla="*/ 250 w 286"/>
                    <a:gd name="T57" fmla="*/ 48 h 182"/>
                    <a:gd name="T58" fmla="*/ 248 w 286"/>
                    <a:gd name="T59" fmla="*/ 45 h 182"/>
                    <a:gd name="T60" fmla="*/ 236 w 286"/>
                    <a:gd name="T61" fmla="*/ 43 h 182"/>
                    <a:gd name="T62" fmla="*/ 240 w 286"/>
                    <a:gd name="T63" fmla="*/ 35 h 182"/>
                    <a:gd name="T64" fmla="*/ 220 w 286"/>
                    <a:gd name="T65" fmla="*/ 31 h 182"/>
                    <a:gd name="T66" fmla="*/ 210 w 286"/>
                    <a:gd name="T67" fmla="*/ 25 h 182"/>
                    <a:gd name="T68" fmla="*/ 190 w 286"/>
                    <a:gd name="T69" fmla="*/ 20 h 182"/>
                    <a:gd name="T70" fmla="*/ 168 w 286"/>
                    <a:gd name="T71" fmla="*/ 13 h 182"/>
                    <a:gd name="T72" fmla="*/ 156 w 286"/>
                    <a:gd name="T73" fmla="*/ 13 h 182"/>
                    <a:gd name="T74" fmla="*/ 120 w 286"/>
                    <a:gd name="T75" fmla="*/ 6 h 182"/>
                    <a:gd name="T76" fmla="*/ 102 w 286"/>
                    <a:gd name="T77" fmla="*/ 2 h 182"/>
                    <a:gd name="T78" fmla="*/ 96 w 286"/>
                    <a:gd name="T79" fmla="*/ 0 h 182"/>
                    <a:gd name="T80" fmla="*/ 70 w 286"/>
                    <a:gd name="T81" fmla="*/ 4 h 182"/>
                    <a:gd name="T82" fmla="*/ 56 w 286"/>
                    <a:gd name="T83" fmla="*/ 11 h 182"/>
                    <a:gd name="T84" fmla="*/ 46 w 286"/>
                    <a:gd name="T85" fmla="*/ 11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21">
                  <a:extLst>
                    <a:ext uri="{FF2B5EF4-FFF2-40B4-BE49-F238E27FC236}">
                      <a16:creationId xmlns:a16="http://schemas.microsoft.com/office/drawing/2014/main" id="{3F57C599-CCFD-4D84-9A42-ACF3337D72C4}"/>
                    </a:ext>
                  </a:extLst>
                </p:cNvPr>
                <p:cNvSpPr>
                  <a:spLocks/>
                </p:cNvSpPr>
                <p:nvPr userDrawn="1"/>
              </p:nvSpPr>
              <p:spPr bwMode="ltGray">
                <a:xfrm>
                  <a:off x="2820" y="866"/>
                  <a:ext cx="78" cy="64"/>
                </a:xfrm>
                <a:custGeom>
                  <a:avLst/>
                  <a:gdLst>
                    <a:gd name="T0" fmla="*/ 1 w 78"/>
                    <a:gd name="T1" fmla="*/ 21 h 78"/>
                    <a:gd name="T2" fmla="*/ 27 w 78"/>
                    <a:gd name="T3" fmla="*/ 22 h 78"/>
                    <a:gd name="T4" fmla="*/ 45 w 78"/>
                    <a:gd name="T5" fmla="*/ 17 h 78"/>
                    <a:gd name="T6" fmla="*/ 57 w 78"/>
                    <a:gd name="T7" fmla="*/ 11 h 78"/>
                    <a:gd name="T8" fmla="*/ 43 w 78"/>
                    <a:gd name="T9" fmla="*/ 5 h 78"/>
                    <a:gd name="T10" fmla="*/ 43 w 78"/>
                    <a:gd name="T11" fmla="*/ 2 h 78"/>
                    <a:gd name="T12" fmla="*/ 71 w 78"/>
                    <a:gd name="T13" fmla="*/ 9 h 78"/>
                    <a:gd name="T14" fmla="*/ 67 w 78"/>
                    <a:gd name="T15" fmla="*/ 21 h 78"/>
                    <a:gd name="T16" fmla="*/ 33 w 78"/>
                    <a:gd name="T17" fmla="*/ 29 h 78"/>
                    <a:gd name="T18" fmla="*/ 9 w 78"/>
                    <a:gd name="T19" fmla="*/ 25 h 78"/>
                    <a:gd name="T20" fmla="*/ 3 w 78"/>
                    <a:gd name="T21" fmla="*/ 23 h 78"/>
                    <a:gd name="T22" fmla="*/ 1 w 78"/>
                    <a:gd name="T23" fmla="*/ 21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22">
                  <a:extLst>
                    <a:ext uri="{FF2B5EF4-FFF2-40B4-BE49-F238E27FC236}">
                      <a16:creationId xmlns:a16="http://schemas.microsoft.com/office/drawing/2014/main" id="{06C3A1A0-6F41-4394-BEE4-C8691123B596}"/>
                    </a:ext>
                  </a:extLst>
                </p:cNvPr>
                <p:cNvSpPr>
                  <a:spLocks/>
                </p:cNvSpPr>
                <p:nvPr userDrawn="1"/>
              </p:nvSpPr>
              <p:spPr bwMode="ltGray">
                <a:xfrm>
                  <a:off x="2984" y="732"/>
                  <a:ext cx="19" cy="14"/>
                </a:xfrm>
                <a:custGeom>
                  <a:avLst/>
                  <a:gdLst>
                    <a:gd name="T0" fmla="*/ 3 w 17"/>
                    <a:gd name="T1" fmla="*/ 2 h 18"/>
                    <a:gd name="T2" fmla="*/ 3 w 17"/>
                    <a:gd name="T3" fmla="*/ 4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3">
                  <a:extLst>
                    <a:ext uri="{FF2B5EF4-FFF2-40B4-BE49-F238E27FC236}">
                      <a16:creationId xmlns:a16="http://schemas.microsoft.com/office/drawing/2014/main" id="{8E503BA5-2723-4835-A11E-90709690CA87}"/>
                    </a:ext>
                  </a:extLst>
                </p:cNvPr>
                <p:cNvSpPr>
                  <a:spLocks/>
                </p:cNvSpPr>
                <p:nvPr userDrawn="1"/>
              </p:nvSpPr>
              <p:spPr bwMode="ltGray">
                <a:xfrm>
                  <a:off x="3083" y="830"/>
                  <a:ext cx="26" cy="19"/>
                </a:xfrm>
                <a:custGeom>
                  <a:avLst/>
                  <a:gdLst>
                    <a:gd name="T0" fmla="*/ 8 w 26"/>
                    <a:gd name="T1" fmla="*/ 7 h 22"/>
                    <a:gd name="T2" fmla="*/ 14 w 26"/>
                    <a:gd name="T3" fmla="*/ 0 h 22"/>
                    <a:gd name="T4" fmla="*/ 14 w 26"/>
                    <a:gd name="T5" fmla="*/ 10 h 22"/>
                    <a:gd name="T6" fmla="*/ 8 w 26"/>
                    <a:gd name="T7" fmla="*/ 7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24">
                  <a:extLst>
                    <a:ext uri="{FF2B5EF4-FFF2-40B4-BE49-F238E27FC236}">
                      <a16:creationId xmlns:a16="http://schemas.microsoft.com/office/drawing/2014/main" id="{C995F792-E8C2-41C1-BBA4-6CA42368E85C}"/>
                    </a:ext>
                  </a:extLst>
                </p:cNvPr>
                <p:cNvSpPr>
                  <a:spLocks/>
                </p:cNvSpPr>
                <p:nvPr userDrawn="1"/>
              </p:nvSpPr>
              <p:spPr bwMode="ltGray">
                <a:xfrm>
                  <a:off x="2766" y="610"/>
                  <a:ext cx="19" cy="12"/>
                </a:xfrm>
                <a:custGeom>
                  <a:avLst/>
                  <a:gdLst>
                    <a:gd name="T0" fmla="*/ 7 w 20"/>
                    <a:gd name="T1" fmla="*/ 4 h 15"/>
                    <a:gd name="T2" fmla="*/ 12 w 20"/>
                    <a:gd name="T3" fmla="*/ 2 h 15"/>
                    <a:gd name="T4" fmla="*/ 9 w 20"/>
                    <a:gd name="T5" fmla="*/ 4 h 15"/>
                    <a:gd name="T6" fmla="*/ 7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25">
                  <a:extLst>
                    <a:ext uri="{FF2B5EF4-FFF2-40B4-BE49-F238E27FC236}">
                      <a16:creationId xmlns:a16="http://schemas.microsoft.com/office/drawing/2014/main" id="{260652A2-34B7-46A2-B814-D7A4360959C8}"/>
                    </a:ext>
                  </a:extLst>
                </p:cNvPr>
                <p:cNvSpPr>
                  <a:spLocks/>
                </p:cNvSpPr>
                <p:nvPr userDrawn="1"/>
              </p:nvSpPr>
              <p:spPr bwMode="ltGray">
                <a:xfrm>
                  <a:off x="2600" y="712"/>
                  <a:ext cx="19" cy="12"/>
                </a:xfrm>
                <a:custGeom>
                  <a:avLst/>
                  <a:gdLst>
                    <a:gd name="T0" fmla="*/ 7 w 20"/>
                    <a:gd name="T1" fmla="*/ 4 h 15"/>
                    <a:gd name="T2" fmla="*/ 10 w 20"/>
                    <a:gd name="T3" fmla="*/ 2 h 15"/>
                    <a:gd name="T4" fmla="*/ 10 w 20"/>
                    <a:gd name="T5" fmla="*/ 5 h 15"/>
                    <a:gd name="T6" fmla="*/ 7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26">
                  <a:extLst>
                    <a:ext uri="{FF2B5EF4-FFF2-40B4-BE49-F238E27FC236}">
                      <a16:creationId xmlns:a16="http://schemas.microsoft.com/office/drawing/2014/main" id="{04E36544-0B20-4AC8-8E7F-D4A7442B5475}"/>
                    </a:ext>
                  </a:extLst>
                </p:cNvPr>
                <p:cNvSpPr>
                  <a:spLocks/>
                </p:cNvSpPr>
                <p:nvPr userDrawn="1"/>
              </p:nvSpPr>
              <p:spPr bwMode="ltGray">
                <a:xfrm>
                  <a:off x="2417" y="680"/>
                  <a:ext cx="80" cy="66"/>
                </a:xfrm>
                <a:custGeom>
                  <a:avLst/>
                  <a:gdLst>
                    <a:gd name="T0" fmla="*/ 0 w 80"/>
                    <a:gd name="T1" fmla="*/ 19 h 80"/>
                    <a:gd name="T2" fmla="*/ 14 w 80"/>
                    <a:gd name="T3" fmla="*/ 10 h 80"/>
                    <a:gd name="T4" fmla="*/ 26 w 80"/>
                    <a:gd name="T5" fmla="*/ 8 h 80"/>
                    <a:gd name="T6" fmla="*/ 48 w 80"/>
                    <a:gd name="T7" fmla="*/ 7 h 80"/>
                    <a:gd name="T8" fmla="*/ 58 w 80"/>
                    <a:gd name="T9" fmla="*/ 0 h 80"/>
                    <a:gd name="T10" fmla="*/ 80 w 80"/>
                    <a:gd name="T11" fmla="*/ 15 h 80"/>
                    <a:gd name="T12" fmla="*/ 70 w 80"/>
                    <a:gd name="T13" fmla="*/ 21 h 80"/>
                    <a:gd name="T14" fmla="*/ 54 w 80"/>
                    <a:gd name="T15" fmla="*/ 24 h 80"/>
                    <a:gd name="T16" fmla="*/ 48 w 80"/>
                    <a:gd name="T17" fmla="*/ 31 h 80"/>
                    <a:gd name="T18" fmla="*/ 32 w 80"/>
                    <a:gd name="T19" fmla="*/ 26 h 80"/>
                    <a:gd name="T20" fmla="*/ 38 w 80"/>
                    <a:gd name="T21" fmla="*/ 20 h 80"/>
                    <a:gd name="T22" fmla="*/ 30 w 80"/>
                    <a:gd name="T23" fmla="*/ 11 h 80"/>
                    <a:gd name="T24" fmla="*/ 20 w 80"/>
                    <a:gd name="T25" fmla="*/ 18 h 80"/>
                    <a:gd name="T26" fmla="*/ 8 w 80"/>
                    <a:gd name="T27" fmla="*/ 21 h 80"/>
                    <a:gd name="T28" fmla="*/ 0 w 80"/>
                    <a:gd name="T29" fmla="*/ 19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27">
                  <a:extLst>
                    <a:ext uri="{FF2B5EF4-FFF2-40B4-BE49-F238E27FC236}">
                      <a16:creationId xmlns:a16="http://schemas.microsoft.com/office/drawing/2014/main" id="{797C0985-4836-492E-ABC2-EF7A7DA49964}"/>
                    </a:ext>
                  </a:extLst>
                </p:cNvPr>
                <p:cNvSpPr>
                  <a:spLocks/>
                </p:cNvSpPr>
                <p:nvPr userDrawn="1"/>
              </p:nvSpPr>
              <p:spPr bwMode="ltGray">
                <a:xfrm>
                  <a:off x="2391" y="541"/>
                  <a:ext cx="94" cy="142"/>
                </a:xfrm>
                <a:custGeom>
                  <a:avLst/>
                  <a:gdLst>
                    <a:gd name="T0" fmla="*/ 14 w 94"/>
                    <a:gd name="T1" fmla="*/ 34 h 174"/>
                    <a:gd name="T2" fmla="*/ 26 w 94"/>
                    <a:gd name="T3" fmla="*/ 46 h 174"/>
                    <a:gd name="T4" fmla="*/ 32 w 94"/>
                    <a:gd name="T5" fmla="*/ 39 h 174"/>
                    <a:gd name="T6" fmla="*/ 52 w 94"/>
                    <a:gd name="T7" fmla="*/ 37 h 174"/>
                    <a:gd name="T8" fmla="*/ 46 w 94"/>
                    <a:gd name="T9" fmla="*/ 45 h 174"/>
                    <a:gd name="T10" fmla="*/ 66 w 94"/>
                    <a:gd name="T11" fmla="*/ 46 h 174"/>
                    <a:gd name="T12" fmla="*/ 76 w 94"/>
                    <a:gd name="T13" fmla="*/ 52 h 174"/>
                    <a:gd name="T14" fmla="*/ 58 w 94"/>
                    <a:gd name="T15" fmla="*/ 54 h 174"/>
                    <a:gd name="T16" fmla="*/ 74 w 94"/>
                    <a:gd name="T17" fmla="*/ 64 h 174"/>
                    <a:gd name="T18" fmla="*/ 84 w 94"/>
                    <a:gd name="T19" fmla="*/ 56 h 174"/>
                    <a:gd name="T20" fmla="*/ 82 w 94"/>
                    <a:gd name="T21" fmla="*/ 40 h 174"/>
                    <a:gd name="T22" fmla="*/ 60 w 94"/>
                    <a:gd name="T23" fmla="*/ 38 h 174"/>
                    <a:gd name="T24" fmla="*/ 50 w 94"/>
                    <a:gd name="T25" fmla="*/ 30 h 174"/>
                    <a:gd name="T26" fmla="*/ 34 w 94"/>
                    <a:gd name="T27" fmla="*/ 30 h 174"/>
                    <a:gd name="T28" fmla="*/ 30 w 94"/>
                    <a:gd name="T29" fmla="*/ 25 h 174"/>
                    <a:gd name="T30" fmla="*/ 42 w 94"/>
                    <a:gd name="T31" fmla="*/ 16 h 174"/>
                    <a:gd name="T32" fmla="*/ 30 w 94"/>
                    <a:gd name="T33" fmla="*/ 0 h 174"/>
                    <a:gd name="T34" fmla="*/ 18 w 94"/>
                    <a:gd name="T35" fmla="*/ 8 h 174"/>
                    <a:gd name="T36" fmla="*/ 4 w 94"/>
                    <a:gd name="T37" fmla="*/ 16 h 174"/>
                    <a:gd name="T38" fmla="*/ 14 w 94"/>
                    <a:gd name="T39" fmla="*/ 28 h 174"/>
                    <a:gd name="T40" fmla="*/ 14 w 94"/>
                    <a:gd name="T41" fmla="*/ 3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Freeform 28">
                  <a:extLst>
                    <a:ext uri="{FF2B5EF4-FFF2-40B4-BE49-F238E27FC236}">
                      <a16:creationId xmlns:a16="http://schemas.microsoft.com/office/drawing/2014/main" id="{4EB8909E-8109-45D4-8385-5C1C4779769A}"/>
                    </a:ext>
                  </a:extLst>
                </p:cNvPr>
                <p:cNvSpPr>
                  <a:spLocks/>
                </p:cNvSpPr>
                <p:nvPr userDrawn="1"/>
              </p:nvSpPr>
              <p:spPr bwMode="ltGray">
                <a:xfrm>
                  <a:off x="2415" y="644"/>
                  <a:ext cx="32" cy="41"/>
                </a:xfrm>
                <a:custGeom>
                  <a:avLst/>
                  <a:gdLst>
                    <a:gd name="T0" fmla="*/ 6 w 32"/>
                    <a:gd name="T1" fmla="*/ 9 h 50"/>
                    <a:gd name="T2" fmla="*/ 12 w 32"/>
                    <a:gd name="T3" fmla="*/ 0 h 50"/>
                    <a:gd name="T4" fmla="*/ 20 w 32"/>
                    <a:gd name="T5" fmla="*/ 6 h 50"/>
                    <a:gd name="T6" fmla="*/ 22 w 32"/>
                    <a:gd name="T7" fmla="*/ 9 h 50"/>
                    <a:gd name="T8" fmla="*/ 28 w 32"/>
                    <a:gd name="T9" fmla="*/ 9 h 50"/>
                    <a:gd name="T10" fmla="*/ 32 w 32"/>
                    <a:gd name="T11" fmla="*/ 14 h 50"/>
                    <a:gd name="T12" fmla="*/ 18 w 32"/>
                    <a:gd name="T13" fmla="*/ 19 h 50"/>
                    <a:gd name="T14" fmla="*/ 6 w 32"/>
                    <a:gd name="T15" fmla="*/ 9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29">
                  <a:extLst>
                    <a:ext uri="{FF2B5EF4-FFF2-40B4-BE49-F238E27FC236}">
                      <a16:creationId xmlns:a16="http://schemas.microsoft.com/office/drawing/2014/main" id="{3DD774F7-1258-420D-B31F-41CE382CFD74}"/>
                    </a:ext>
                  </a:extLst>
                </p:cNvPr>
                <p:cNvSpPr>
                  <a:spLocks/>
                </p:cNvSpPr>
                <p:nvPr userDrawn="1"/>
              </p:nvSpPr>
              <p:spPr bwMode="ltGray">
                <a:xfrm>
                  <a:off x="2349" y="654"/>
                  <a:ext cx="45" cy="41"/>
                </a:xfrm>
                <a:custGeom>
                  <a:avLst/>
                  <a:gdLst>
                    <a:gd name="T0" fmla="*/ 0 w 43"/>
                    <a:gd name="T1" fmla="*/ 17 h 50"/>
                    <a:gd name="T2" fmla="*/ 27 w 43"/>
                    <a:gd name="T3" fmla="*/ 7 h 50"/>
                    <a:gd name="T4" fmla="*/ 46 w 43"/>
                    <a:gd name="T5" fmla="*/ 0 h 50"/>
                    <a:gd name="T6" fmla="*/ 29 w 43"/>
                    <a:gd name="T7" fmla="*/ 11 h 50"/>
                    <a:gd name="T8" fmla="*/ 2 w 43"/>
                    <a:gd name="T9" fmla="*/ 19 h 50"/>
                    <a:gd name="T10" fmla="*/ 0 w 43"/>
                    <a:gd name="T11" fmla="*/ 17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30">
                  <a:extLst>
                    <a:ext uri="{FF2B5EF4-FFF2-40B4-BE49-F238E27FC236}">
                      <a16:creationId xmlns:a16="http://schemas.microsoft.com/office/drawing/2014/main" id="{25E95A49-0231-4115-BD3C-6C2C06253EA0}"/>
                    </a:ext>
                  </a:extLst>
                </p:cNvPr>
                <p:cNvSpPr>
                  <a:spLocks/>
                </p:cNvSpPr>
                <p:nvPr userDrawn="1"/>
              </p:nvSpPr>
              <p:spPr bwMode="ltGray">
                <a:xfrm>
                  <a:off x="4808" y="597"/>
                  <a:ext cx="701" cy="438"/>
                </a:xfrm>
                <a:custGeom>
                  <a:avLst/>
                  <a:gdLst>
                    <a:gd name="T0" fmla="*/ 150 w 471"/>
                    <a:gd name="T1" fmla="*/ 2575 h 281"/>
                    <a:gd name="T2" fmla="*/ 177 w 471"/>
                    <a:gd name="T3" fmla="*/ 2304 h 281"/>
                    <a:gd name="T4" fmla="*/ 162 w 471"/>
                    <a:gd name="T5" fmla="*/ 2252 h 281"/>
                    <a:gd name="T6" fmla="*/ 119 w 471"/>
                    <a:gd name="T7" fmla="*/ 2008 h 281"/>
                    <a:gd name="T8" fmla="*/ 28 w 471"/>
                    <a:gd name="T9" fmla="*/ 1978 h 281"/>
                    <a:gd name="T10" fmla="*/ 0 w 471"/>
                    <a:gd name="T11" fmla="*/ 1757 h 281"/>
                    <a:gd name="T12" fmla="*/ 89 w 471"/>
                    <a:gd name="T13" fmla="*/ 1660 h 281"/>
                    <a:gd name="T14" fmla="*/ 42 w 471"/>
                    <a:gd name="T15" fmla="*/ 1518 h 281"/>
                    <a:gd name="T16" fmla="*/ 13 w 471"/>
                    <a:gd name="T17" fmla="*/ 1470 h 281"/>
                    <a:gd name="T18" fmla="*/ 208 w 471"/>
                    <a:gd name="T19" fmla="*/ 1104 h 281"/>
                    <a:gd name="T20" fmla="*/ 319 w 471"/>
                    <a:gd name="T21" fmla="*/ 887 h 281"/>
                    <a:gd name="T22" fmla="*/ 310 w 471"/>
                    <a:gd name="T23" fmla="*/ 644 h 281"/>
                    <a:gd name="T24" fmla="*/ 177 w 471"/>
                    <a:gd name="T25" fmla="*/ 394 h 281"/>
                    <a:gd name="T26" fmla="*/ 149 w 471"/>
                    <a:gd name="T27" fmla="*/ 296 h 281"/>
                    <a:gd name="T28" fmla="*/ 191 w 471"/>
                    <a:gd name="T29" fmla="*/ 330 h 281"/>
                    <a:gd name="T30" fmla="*/ 350 w 471"/>
                    <a:gd name="T31" fmla="*/ 326 h 281"/>
                    <a:gd name="T32" fmla="*/ 466 w 471"/>
                    <a:gd name="T33" fmla="*/ 100 h 281"/>
                    <a:gd name="T34" fmla="*/ 600 w 471"/>
                    <a:gd name="T35" fmla="*/ 0 h 281"/>
                    <a:gd name="T36" fmla="*/ 643 w 471"/>
                    <a:gd name="T37" fmla="*/ 19 h 281"/>
                    <a:gd name="T38" fmla="*/ 673 w 471"/>
                    <a:gd name="T39" fmla="*/ 83 h 281"/>
                    <a:gd name="T40" fmla="*/ 716 w 471"/>
                    <a:gd name="T41" fmla="*/ 47 h 281"/>
                    <a:gd name="T42" fmla="*/ 804 w 471"/>
                    <a:gd name="T43" fmla="*/ 73 h 281"/>
                    <a:gd name="T44" fmla="*/ 847 w 471"/>
                    <a:gd name="T45" fmla="*/ 83 h 281"/>
                    <a:gd name="T46" fmla="*/ 1033 w 471"/>
                    <a:gd name="T47" fmla="*/ 129 h 281"/>
                    <a:gd name="T48" fmla="*/ 1134 w 471"/>
                    <a:gd name="T49" fmla="*/ 218 h 281"/>
                    <a:gd name="T50" fmla="*/ 1223 w 471"/>
                    <a:gd name="T51" fmla="*/ 156 h 281"/>
                    <a:gd name="T52" fmla="*/ 1261 w 471"/>
                    <a:gd name="T53" fmla="*/ 129 h 281"/>
                    <a:gd name="T54" fmla="*/ 1424 w 471"/>
                    <a:gd name="T55" fmla="*/ 129 h 281"/>
                    <a:gd name="T56" fmla="*/ 1539 w 471"/>
                    <a:gd name="T57" fmla="*/ 296 h 281"/>
                    <a:gd name="T58" fmla="*/ 1688 w 471"/>
                    <a:gd name="T59" fmla="*/ 542 h 281"/>
                    <a:gd name="T60" fmla="*/ 1790 w 471"/>
                    <a:gd name="T61" fmla="*/ 644 h 281"/>
                    <a:gd name="T62" fmla="*/ 1877 w 471"/>
                    <a:gd name="T63" fmla="*/ 625 h 281"/>
                    <a:gd name="T64" fmla="*/ 1972 w 471"/>
                    <a:gd name="T65" fmla="*/ 595 h 281"/>
                    <a:gd name="T66" fmla="*/ 2119 w 471"/>
                    <a:gd name="T67" fmla="*/ 656 h 281"/>
                    <a:gd name="T68" fmla="*/ 2188 w 471"/>
                    <a:gd name="T69" fmla="*/ 744 h 281"/>
                    <a:gd name="T70" fmla="*/ 2249 w 471"/>
                    <a:gd name="T71" fmla="*/ 826 h 281"/>
                    <a:gd name="T72" fmla="*/ 2322 w 471"/>
                    <a:gd name="T73" fmla="*/ 1023 h 281"/>
                    <a:gd name="T74" fmla="*/ 2350 w 471"/>
                    <a:gd name="T75" fmla="*/ 1104 h 281"/>
                    <a:gd name="T76" fmla="*/ 2363 w 471"/>
                    <a:gd name="T77" fmla="*/ 1152 h 281"/>
                    <a:gd name="T78" fmla="*/ 2262 w 471"/>
                    <a:gd name="T79" fmla="*/ 1302 h 281"/>
                    <a:gd name="T80" fmla="*/ 2350 w 471"/>
                    <a:gd name="T81" fmla="*/ 1300 h 281"/>
                    <a:gd name="T82" fmla="*/ 2499 w 471"/>
                    <a:gd name="T83" fmla="*/ 1429 h 281"/>
                    <a:gd name="T84" fmla="*/ 2660 w 471"/>
                    <a:gd name="T85" fmla="*/ 1445 h 281"/>
                    <a:gd name="T86" fmla="*/ 2776 w 471"/>
                    <a:gd name="T87" fmla="*/ 1545 h 281"/>
                    <a:gd name="T88" fmla="*/ 2794 w 471"/>
                    <a:gd name="T89" fmla="*/ 1584 h 281"/>
                    <a:gd name="T90" fmla="*/ 2794 w 471"/>
                    <a:gd name="T91" fmla="*/ 1618 h 281"/>
                    <a:gd name="T92" fmla="*/ 2875 w 471"/>
                    <a:gd name="T93" fmla="*/ 1584 h 281"/>
                    <a:gd name="T94" fmla="*/ 2922 w 471"/>
                    <a:gd name="T95" fmla="*/ 1574 h 281"/>
                    <a:gd name="T96" fmla="*/ 3206 w 471"/>
                    <a:gd name="T97" fmla="*/ 1701 h 281"/>
                    <a:gd name="T98" fmla="*/ 3262 w 471"/>
                    <a:gd name="T99" fmla="*/ 1830 h 281"/>
                    <a:gd name="T100" fmla="*/ 3396 w 471"/>
                    <a:gd name="T101" fmla="*/ 1849 h 281"/>
                    <a:gd name="T102" fmla="*/ 3438 w 471"/>
                    <a:gd name="T103" fmla="*/ 1978 h 281"/>
                    <a:gd name="T104" fmla="*/ 3294 w 471"/>
                    <a:gd name="T105" fmla="*/ 2374 h 281"/>
                    <a:gd name="T106" fmla="*/ 3175 w 471"/>
                    <a:gd name="T107" fmla="*/ 2587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31">
                  <a:extLst>
                    <a:ext uri="{FF2B5EF4-FFF2-40B4-BE49-F238E27FC236}">
                      <a16:creationId xmlns:a16="http://schemas.microsoft.com/office/drawing/2014/main" id="{D402C1B4-477C-428E-8EDF-CDE99C41E177}"/>
                    </a:ext>
                  </a:extLst>
                </p:cNvPr>
                <p:cNvSpPr>
                  <a:spLocks/>
                </p:cNvSpPr>
                <p:nvPr userDrawn="1"/>
              </p:nvSpPr>
              <p:spPr bwMode="ltGray">
                <a:xfrm>
                  <a:off x="3880" y="-7"/>
                  <a:ext cx="984" cy="692"/>
                </a:xfrm>
                <a:custGeom>
                  <a:avLst/>
                  <a:gdLst>
                    <a:gd name="T0" fmla="*/ 406 w 984"/>
                    <a:gd name="T1" fmla="*/ 2 h 844"/>
                    <a:gd name="T2" fmla="*/ 502 w 984"/>
                    <a:gd name="T3" fmla="*/ 13 h 844"/>
                    <a:gd name="T4" fmla="*/ 550 w 984"/>
                    <a:gd name="T5" fmla="*/ 13 h 844"/>
                    <a:gd name="T6" fmla="*/ 578 w 984"/>
                    <a:gd name="T7" fmla="*/ 48 h 844"/>
                    <a:gd name="T8" fmla="*/ 586 w 984"/>
                    <a:gd name="T9" fmla="*/ 34 h 844"/>
                    <a:gd name="T10" fmla="*/ 606 w 984"/>
                    <a:gd name="T11" fmla="*/ 26 h 844"/>
                    <a:gd name="T12" fmla="*/ 642 w 984"/>
                    <a:gd name="T13" fmla="*/ 47 h 844"/>
                    <a:gd name="T14" fmla="*/ 682 w 984"/>
                    <a:gd name="T15" fmla="*/ 36 h 844"/>
                    <a:gd name="T16" fmla="*/ 706 w 984"/>
                    <a:gd name="T17" fmla="*/ 32 h 844"/>
                    <a:gd name="T18" fmla="*/ 762 w 984"/>
                    <a:gd name="T19" fmla="*/ 2 h 844"/>
                    <a:gd name="T20" fmla="*/ 798 w 984"/>
                    <a:gd name="T21" fmla="*/ 26 h 844"/>
                    <a:gd name="T22" fmla="*/ 798 w 984"/>
                    <a:gd name="T23" fmla="*/ 48 h 844"/>
                    <a:gd name="T24" fmla="*/ 790 w 984"/>
                    <a:gd name="T25" fmla="*/ 59 h 844"/>
                    <a:gd name="T26" fmla="*/ 766 w 984"/>
                    <a:gd name="T27" fmla="*/ 60 h 844"/>
                    <a:gd name="T28" fmla="*/ 762 w 984"/>
                    <a:gd name="T29" fmla="*/ 69 h 844"/>
                    <a:gd name="T30" fmla="*/ 802 w 984"/>
                    <a:gd name="T31" fmla="*/ 84 h 844"/>
                    <a:gd name="T32" fmla="*/ 786 w 984"/>
                    <a:gd name="T33" fmla="*/ 119 h 844"/>
                    <a:gd name="T34" fmla="*/ 830 w 984"/>
                    <a:gd name="T35" fmla="*/ 153 h 844"/>
                    <a:gd name="T36" fmla="*/ 854 w 984"/>
                    <a:gd name="T37" fmla="*/ 166 h 844"/>
                    <a:gd name="T38" fmla="*/ 830 w 984"/>
                    <a:gd name="T39" fmla="*/ 166 h 844"/>
                    <a:gd name="T40" fmla="*/ 746 w 984"/>
                    <a:gd name="T41" fmla="*/ 140 h 844"/>
                    <a:gd name="T42" fmla="*/ 678 w 984"/>
                    <a:gd name="T43" fmla="*/ 149 h 844"/>
                    <a:gd name="T44" fmla="*/ 590 w 984"/>
                    <a:gd name="T45" fmla="*/ 164 h 844"/>
                    <a:gd name="T46" fmla="*/ 642 w 984"/>
                    <a:gd name="T47" fmla="*/ 215 h 844"/>
                    <a:gd name="T48" fmla="*/ 710 w 984"/>
                    <a:gd name="T49" fmla="*/ 225 h 844"/>
                    <a:gd name="T50" fmla="*/ 738 w 984"/>
                    <a:gd name="T51" fmla="*/ 203 h 844"/>
                    <a:gd name="T52" fmla="*/ 774 w 984"/>
                    <a:gd name="T53" fmla="*/ 211 h 844"/>
                    <a:gd name="T54" fmla="*/ 766 w 984"/>
                    <a:gd name="T55" fmla="*/ 234 h 844"/>
                    <a:gd name="T56" fmla="*/ 802 w 984"/>
                    <a:gd name="T57" fmla="*/ 248 h 844"/>
                    <a:gd name="T58" fmla="*/ 838 w 984"/>
                    <a:gd name="T59" fmla="*/ 244 h 844"/>
                    <a:gd name="T60" fmla="*/ 922 w 984"/>
                    <a:gd name="T61" fmla="*/ 298 h 844"/>
                    <a:gd name="T62" fmla="*/ 942 w 984"/>
                    <a:gd name="T63" fmla="*/ 306 h 844"/>
                    <a:gd name="T64" fmla="*/ 874 w 984"/>
                    <a:gd name="T65" fmla="*/ 300 h 844"/>
                    <a:gd name="T66" fmla="*/ 830 w 984"/>
                    <a:gd name="T67" fmla="*/ 280 h 844"/>
                    <a:gd name="T68" fmla="*/ 778 w 984"/>
                    <a:gd name="T69" fmla="*/ 263 h 844"/>
                    <a:gd name="T70" fmla="*/ 702 w 984"/>
                    <a:gd name="T71" fmla="*/ 245 h 844"/>
                    <a:gd name="T72" fmla="*/ 614 w 984"/>
                    <a:gd name="T73" fmla="*/ 240 h 844"/>
                    <a:gd name="T74" fmla="*/ 506 w 984"/>
                    <a:gd name="T75" fmla="*/ 220 h 844"/>
                    <a:gd name="T76" fmla="*/ 462 w 984"/>
                    <a:gd name="T77" fmla="*/ 188 h 844"/>
                    <a:gd name="T78" fmla="*/ 430 w 984"/>
                    <a:gd name="T79" fmla="*/ 171 h 844"/>
                    <a:gd name="T80" fmla="*/ 382 w 984"/>
                    <a:gd name="T81" fmla="*/ 159 h 844"/>
                    <a:gd name="T82" fmla="*/ 342 w 984"/>
                    <a:gd name="T83" fmla="*/ 136 h 844"/>
                    <a:gd name="T84" fmla="*/ 354 w 984"/>
                    <a:gd name="T85" fmla="*/ 153 h 844"/>
                    <a:gd name="T86" fmla="*/ 418 w 984"/>
                    <a:gd name="T87" fmla="*/ 183 h 844"/>
                    <a:gd name="T88" fmla="*/ 422 w 984"/>
                    <a:gd name="T89" fmla="*/ 194 h 844"/>
                    <a:gd name="T90" fmla="*/ 394 w 984"/>
                    <a:gd name="T91" fmla="*/ 184 h 844"/>
                    <a:gd name="T92" fmla="*/ 354 w 984"/>
                    <a:gd name="T93" fmla="*/ 173 h 844"/>
                    <a:gd name="T94" fmla="*/ 314 w 984"/>
                    <a:gd name="T95" fmla="*/ 149 h 844"/>
                    <a:gd name="T96" fmla="*/ 266 w 984"/>
                    <a:gd name="T97" fmla="*/ 129 h 844"/>
                    <a:gd name="T98" fmla="*/ 210 w 984"/>
                    <a:gd name="T99" fmla="*/ 116 h 844"/>
                    <a:gd name="T100" fmla="*/ 154 w 984"/>
                    <a:gd name="T101" fmla="*/ 88 h 844"/>
                    <a:gd name="T102" fmla="*/ 66 w 984"/>
                    <a:gd name="T103" fmla="*/ 25 h 844"/>
                    <a:gd name="T104" fmla="*/ 34 w 984"/>
                    <a:gd name="T105" fmla="*/ 13 h 844"/>
                    <a:gd name="T106" fmla="*/ 46 w 984"/>
                    <a:gd name="T107" fmla="*/ 8 h 844"/>
                    <a:gd name="T108" fmla="*/ 102 w 984"/>
                    <a:gd name="T109" fmla="*/ 26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32">
                  <a:extLst>
                    <a:ext uri="{FF2B5EF4-FFF2-40B4-BE49-F238E27FC236}">
                      <a16:creationId xmlns:a16="http://schemas.microsoft.com/office/drawing/2014/main" id="{36E468A6-E7F5-4183-AC8F-D9A9F881AABF}"/>
                    </a:ext>
                  </a:extLst>
                </p:cNvPr>
                <p:cNvSpPr>
                  <a:spLocks/>
                </p:cNvSpPr>
                <p:nvPr userDrawn="1"/>
              </p:nvSpPr>
              <p:spPr bwMode="ltGray">
                <a:xfrm>
                  <a:off x="3577" y="490"/>
                  <a:ext cx="36" cy="39"/>
                </a:xfrm>
                <a:custGeom>
                  <a:avLst/>
                  <a:gdLst>
                    <a:gd name="T0" fmla="*/ 6 w 36"/>
                    <a:gd name="T1" fmla="*/ 10 h 48"/>
                    <a:gd name="T2" fmla="*/ 10 w 36"/>
                    <a:gd name="T3" fmla="*/ 17 h 48"/>
                    <a:gd name="T4" fmla="*/ 6 w 36"/>
                    <a:gd name="T5" fmla="*/ 1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Freeform 33">
                  <a:extLst>
                    <a:ext uri="{FF2B5EF4-FFF2-40B4-BE49-F238E27FC236}">
                      <a16:creationId xmlns:a16="http://schemas.microsoft.com/office/drawing/2014/main" id="{92C332E5-315E-4F70-A25B-41191B1F390E}"/>
                    </a:ext>
                  </a:extLst>
                </p:cNvPr>
                <p:cNvSpPr>
                  <a:spLocks/>
                </p:cNvSpPr>
                <p:nvPr userDrawn="1"/>
              </p:nvSpPr>
              <p:spPr bwMode="ltGray">
                <a:xfrm>
                  <a:off x="3549" y="475"/>
                  <a:ext cx="38" cy="29"/>
                </a:xfrm>
                <a:custGeom>
                  <a:avLst/>
                  <a:gdLst>
                    <a:gd name="T0" fmla="*/ 0 w 36"/>
                    <a:gd name="T1" fmla="*/ 2 h 37"/>
                    <a:gd name="T2" fmla="*/ 17 w 36"/>
                    <a:gd name="T3" fmla="*/ 1 h 37"/>
                    <a:gd name="T4" fmla="*/ 46 w 36"/>
                    <a:gd name="T5" fmla="*/ 5 h 37"/>
                    <a:gd name="T6" fmla="*/ 8 w 36"/>
                    <a:gd name="T7" fmla="*/ 5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Freeform 34">
                  <a:extLst>
                    <a:ext uri="{FF2B5EF4-FFF2-40B4-BE49-F238E27FC236}">
                      <a16:creationId xmlns:a16="http://schemas.microsoft.com/office/drawing/2014/main" id="{248CB990-D922-4684-AE61-64F50E5C0FD1}"/>
                    </a:ext>
                  </a:extLst>
                </p:cNvPr>
                <p:cNvSpPr>
                  <a:spLocks/>
                </p:cNvSpPr>
                <p:nvPr userDrawn="1"/>
              </p:nvSpPr>
              <p:spPr bwMode="ltGray">
                <a:xfrm>
                  <a:off x="4686" y="394"/>
                  <a:ext cx="171" cy="81"/>
                </a:xfrm>
                <a:custGeom>
                  <a:avLst/>
                  <a:gdLst>
                    <a:gd name="T0" fmla="*/ 0 w 170"/>
                    <a:gd name="T1" fmla="*/ 21 h 96"/>
                    <a:gd name="T2" fmla="*/ 28 w 170"/>
                    <a:gd name="T3" fmla="*/ 11 h 96"/>
                    <a:gd name="T4" fmla="*/ 56 w 170"/>
                    <a:gd name="T5" fmla="*/ 9 h 96"/>
                    <a:gd name="T6" fmla="*/ 80 w 170"/>
                    <a:gd name="T7" fmla="*/ 4 h 96"/>
                    <a:gd name="T8" fmla="*/ 64 w 170"/>
                    <a:gd name="T9" fmla="*/ 11 h 96"/>
                    <a:gd name="T10" fmla="*/ 129 w 170"/>
                    <a:gd name="T11" fmla="*/ 21 h 96"/>
                    <a:gd name="T12" fmla="*/ 165 w 170"/>
                    <a:gd name="T13" fmla="*/ 28 h 96"/>
                    <a:gd name="T14" fmla="*/ 121 w 170"/>
                    <a:gd name="T15" fmla="*/ 33 h 96"/>
                    <a:gd name="T16" fmla="*/ 93 w 170"/>
                    <a:gd name="T17" fmla="*/ 25 h 96"/>
                    <a:gd name="T18" fmla="*/ 76 w 170"/>
                    <a:gd name="T19" fmla="*/ 23 h 96"/>
                    <a:gd name="T20" fmla="*/ 24 w 170"/>
                    <a:gd name="T21" fmla="*/ 18 h 96"/>
                    <a:gd name="T22" fmla="*/ 0 w 170"/>
                    <a:gd name="T23" fmla="*/ 21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Freeform 35">
                  <a:extLst>
                    <a:ext uri="{FF2B5EF4-FFF2-40B4-BE49-F238E27FC236}">
                      <a16:creationId xmlns:a16="http://schemas.microsoft.com/office/drawing/2014/main" id="{DCA2AB3A-9539-4D4A-B77F-1613494CAD2F}"/>
                    </a:ext>
                  </a:extLst>
                </p:cNvPr>
                <p:cNvSpPr>
                  <a:spLocks/>
                </p:cNvSpPr>
                <p:nvPr userDrawn="1"/>
              </p:nvSpPr>
              <p:spPr bwMode="ltGray">
                <a:xfrm>
                  <a:off x="4867" y="460"/>
                  <a:ext cx="138" cy="37"/>
                </a:xfrm>
                <a:custGeom>
                  <a:avLst/>
                  <a:gdLst>
                    <a:gd name="T0" fmla="*/ 0 w 138"/>
                    <a:gd name="T1" fmla="*/ 0 h 44"/>
                    <a:gd name="T2" fmla="*/ 52 w 138"/>
                    <a:gd name="T3" fmla="*/ 3 h 44"/>
                    <a:gd name="T4" fmla="*/ 88 w 138"/>
                    <a:gd name="T5" fmla="*/ 10 h 44"/>
                    <a:gd name="T6" fmla="*/ 112 w 138"/>
                    <a:gd name="T7" fmla="*/ 8 h 44"/>
                    <a:gd name="T8" fmla="*/ 108 w 138"/>
                    <a:gd name="T9" fmla="*/ 19 h 44"/>
                    <a:gd name="T10" fmla="*/ 64 w 138"/>
                    <a:gd name="T11" fmla="*/ 17 h 44"/>
                    <a:gd name="T12" fmla="*/ 0 w 138"/>
                    <a:gd name="T13" fmla="*/ 15 h 44"/>
                    <a:gd name="T14" fmla="*/ 28 w 138"/>
                    <a:gd name="T15" fmla="*/ 8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36">
                  <a:extLst>
                    <a:ext uri="{FF2B5EF4-FFF2-40B4-BE49-F238E27FC236}">
                      <a16:creationId xmlns:a16="http://schemas.microsoft.com/office/drawing/2014/main" id="{31303275-0207-4E42-A523-0DCE092F4996}"/>
                    </a:ext>
                  </a:extLst>
                </p:cNvPr>
                <p:cNvSpPr>
                  <a:spLocks/>
                </p:cNvSpPr>
                <p:nvPr userDrawn="1"/>
              </p:nvSpPr>
              <p:spPr bwMode="ltGray">
                <a:xfrm>
                  <a:off x="4794" y="480"/>
                  <a:ext cx="56" cy="34"/>
                </a:xfrm>
                <a:custGeom>
                  <a:avLst/>
                  <a:gdLst>
                    <a:gd name="T0" fmla="*/ 17 w 57"/>
                    <a:gd name="T1" fmla="*/ 9 h 42"/>
                    <a:gd name="T2" fmla="*/ 32 w 57"/>
                    <a:gd name="T3" fmla="*/ 5 h 42"/>
                    <a:gd name="T4" fmla="*/ 17 w 57"/>
                    <a:gd name="T5" fmla="*/ 9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37">
                  <a:extLst>
                    <a:ext uri="{FF2B5EF4-FFF2-40B4-BE49-F238E27FC236}">
                      <a16:creationId xmlns:a16="http://schemas.microsoft.com/office/drawing/2014/main" id="{64C959F4-6770-4416-BC65-9BCA7C617391}"/>
                    </a:ext>
                  </a:extLst>
                </p:cNvPr>
                <p:cNvSpPr>
                  <a:spLocks/>
                </p:cNvSpPr>
                <p:nvPr userDrawn="1"/>
              </p:nvSpPr>
              <p:spPr bwMode="ltGray">
                <a:xfrm>
                  <a:off x="4757" y="375"/>
                  <a:ext cx="37" cy="44"/>
                </a:xfrm>
                <a:custGeom>
                  <a:avLst/>
                  <a:gdLst>
                    <a:gd name="T0" fmla="*/ 14 w 39"/>
                    <a:gd name="T1" fmla="*/ 14 h 52"/>
                    <a:gd name="T2" fmla="*/ 14 w 39"/>
                    <a:gd name="T3" fmla="*/ 0 h 52"/>
                    <a:gd name="T4" fmla="*/ 14 w 39"/>
                    <a:gd name="T5" fmla="*/ 14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38">
                  <a:extLst>
                    <a:ext uri="{FF2B5EF4-FFF2-40B4-BE49-F238E27FC236}">
                      <a16:creationId xmlns:a16="http://schemas.microsoft.com/office/drawing/2014/main" id="{5B8A6902-BBAC-49E0-AB02-A379EC3D2221}"/>
                    </a:ext>
                  </a:extLst>
                </p:cNvPr>
                <p:cNvSpPr>
                  <a:spLocks/>
                </p:cNvSpPr>
                <p:nvPr userDrawn="1"/>
              </p:nvSpPr>
              <p:spPr bwMode="ltGray">
                <a:xfrm>
                  <a:off x="5054" y="507"/>
                  <a:ext cx="45" cy="66"/>
                </a:xfrm>
                <a:custGeom>
                  <a:avLst/>
                  <a:gdLst>
                    <a:gd name="T0" fmla="*/ 4 w 44"/>
                    <a:gd name="T1" fmla="*/ 3 h 80"/>
                    <a:gd name="T2" fmla="*/ 20 w 44"/>
                    <a:gd name="T3" fmla="*/ 12 h 80"/>
                    <a:gd name="T4" fmla="*/ 29 w 44"/>
                    <a:gd name="T5" fmla="*/ 18 h 80"/>
                    <a:gd name="T6" fmla="*/ 41 w 44"/>
                    <a:gd name="T7" fmla="*/ 21 h 80"/>
                    <a:gd name="T8" fmla="*/ 29 w 44"/>
                    <a:gd name="T9" fmla="*/ 28 h 80"/>
                    <a:gd name="T10" fmla="*/ 0 w 44"/>
                    <a:gd name="T11" fmla="*/ 8 h 80"/>
                    <a:gd name="T12" fmla="*/ 4 w 44"/>
                    <a:gd name="T13" fmla="*/ 3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39">
                  <a:extLst>
                    <a:ext uri="{FF2B5EF4-FFF2-40B4-BE49-F238E27FC236}">
                      <a16:creationId xmlns:a16="http://schemas.microsoft.com/office/drawing/2014/main" id="{247DBE85-13B0-4897-A41F-BDFD718DF520}"/>
                    </a:ext>
                  </a:extLst>
                </p:cNvPr>
                <p:cNvSpPr>
                  <a:spLocks/>
                </p:cNvSpPr>
                <p:nvPr userDrawn="1"/>
              </p:nvSpPr>
              <p:spPr bwMode="ltGray">
                <a:xfrm>
                  <a:off x="4260" y="6"/>
                  <a:ext cx="480" cy="100"/>
                </a:xfrm>
                <a:custGeom>
                  <a:avLst/>
                  <a:gdLst>
                    <a:gd name="T0" fmla="*/ 1595 w 323"/>
                    <a:gd name="T1" fmla="*/ 13 h 64"/>
                    <a:gd name="T2" fmla="*/ 1673 w 323"/>
                    <a:gd name="T3" fmla="*/ 75 h 64"/>
                    <a:gd name="T4" fmla="*/ 1703 w 323"/>
                    <a:gd name="T5" fmla="*/ 0 h 64"/>
                    <a:gd name="T6" fmla="*/ 1923 w 323"/>
                    <a:gd name="T7" fmla="*/ 0 h 64"/>
                    <a:gd name="T8" fmla="*/ 2085 w 323"/>
                    <a:gd name="T9" fmla="*/ 161 h 64"/>
                    <a:gd name="T10" fmla="*/ 2309 w 323"/>
                    <a:gd name="T11" fmla="*/ 95 h 64"/>
                    <a:gd name="T12" fmla="*/ 2277 w 323"/>
                    <a:gd name="T13" fmla="*/ 266 h 64"/>
                    <a:gd name="T14" fmla="*/ 2159 w 323"/>
                    <a:gd name="T15" fmla="*/ 433 h 64"/>
                    <a:gd name="T16" fmla="*/ 2135 w 323"/>
                    <a:gd name="T17" fmla="*/ 266 h 64"/>
                    <a:gd name="T18" fmla="*/ 2085 w 323"/>
                    <a:gd name="T19" fmla="*/ 286 h 64"/>
                    <a:gd name="T20" fmla="*/ 2026 w 323"/>
                    <a:gd name="T21" fmla="*/ 266 h 64"/>
                    <a:gd name="T22" fmla="*/ 1905 w 323"/>
                    <a:gd name="T23" fmla="*/ 198 h 64"/>
                    <a:gd name="T24" fmla="*/ 1654 w 323"/>
                    <a:gd name="T25" fmla="*/ 352 h 64"/>
                    <a:gd name="T26" fmla="*/ 1458 w 323"/>
                    <a:gd name="T27" fmla="*/ 413 h 64"/>
                    <a:gd name="T28" fmla="*/ 1535 w 323"/>
                    <a:gd name="T29" fmla="*/ 530 h 64"/>
                    <a:gd name="T30" fmla="*/ 1363 w 323"/>
                    <a:gd name="T31" fmla="*/ 583 h 64"/>
                    <a:gd name="T32" fmla="*/ 1223 w 323"/>
                    <a:gd name="T33" fmla="*/ 564 h 64"/>
                    <a:gd name="T34" fmla="*/ 1282 w 323"/>
                    <a:gd name="T35" fmla="*/ 530 h 64"/>
                    <a:gd name="T36" fmla="*/ 1236 w 323"/>
                    <a:gd name="T37" fmla="*/ 373 h 64"/>
                    <a:gd name="T38" fmla="*/ 1223 w 323"/>
                    <a:gd name="T39" fmla="*/ 286 h 64"/>
                    <a:gd name="T40" fmla="*/ 1146 w 323"/>
                    <a:gd name="T41" fmla="*/ 216 h 64"/>
                    <a:gd name="T42" fmla="*/ 1031 w 323"/>
                    <a:gd name="T43" fmla="*/ 252 h 64"/>
                    <a:gd name="T44" fmla="*/ 972 w 323"/>
                    <a:gd name="T45" fmla="*/ 252 h 64"/>
                    <a:gd name="T46" fmla="*/ 892 w 323"/>
                    <a:gd name="T47" fmla="*/ 231 h 64"/>
                    <a:gd name="T48" fmla="*/ 600 w 323"/>
                    <a:gd name="T49" fmla="*/ 20 h 64"/>
                    <a:gd name="T50" fmla="*/ 431 w 323"/>
                    <a:gd name="T51" fmla="*/ 130 h 64"/>
                    <a:gd name="T52" fmla="*/ 1 w 323"/>
                    <a:gd name="T53" fmla="*/ 0 h 64"/>
                    <a:gd name="T54" fmla="*/ 1595 w 323"/>
                    <a:gd name="T55" fmla="*/ 13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40">
                  <a:extLst>
                    <a:ext uri="{FF2B5EF4-FFF2-40B4-BE49-F238E27FC236}">
                      <a16:creationId xmlns:a16="http://schemas.microsoft.com/office/drawing/2014/main" id="{90F5C3F1-EA60-4289-9DC0-EEDC28E44F79}"/>
                    </a:ext>
                  </a:extLst>
                </p:cNvPr>
                <p:cNvSpPr>
                  <a:spLocks/>
                </p:cNvSpPr>
                <p:nvPr userDrawn="1"/>
              </p:nvSpPr>
              <p:spPr bwMode="ltGray">
                <a:xfrm>
                  <a:off x="3835" y="3"/>
                  <a:ext cx="446" cy="49"/>
                </a:xfrm>
                <a:custGeom>
                  <a:avLst/>
                  <a:gdLst>
                    <a:gd name="T0" fmla="*/ 763 w 300"/>
                    <a:gd name="T1" fmla="*/ 305 h 31"/>
                    <a:gd name="T2" fmla="*/ 222 w 300"/>
                    <a:gd name="T3" fmla="*/ 13 h 31"/>
                    <a:gd name="T4" fmla="*/ 2071 w 300"/>
                    <a:gd name="T5" fmla="*/ 0 h 31"/>
                    <a:gd name="T6" fmla="*/ 2148 w 300"/>
                    <a:gd name="T7" fmla="*/ 138 h 31"/>
                    <a:gd name="T8" fmla="*/ 1916 w 300"/>
                    <a:gd name="T9" fmla="*/ 158 h 31"/>
                    <a:gd name="T10" fmla="*/ 763 w 300"/>
                    <a:gd name="T11" fmla="*/ 305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41">
                  <a:extLst>
                    <a:ext uri="{FF2B5EF4-FFF2-40B4-BE49-F238E27FC236}">
                      <a16:creationId xmlns:a16="http://schemas.microsoft.com/office/drawing/2014/main" id="{5202874F-1D7D-464D-B4E8-F2245910C60B}"/>
                    </a:ext>
                  </a:extLst>
                </p:cNvPr>
                <p:cNvSpPr>
                  <a:spLocks/>
                </p:cNvSpPr>
                <p:nvPr userDrawn="1"/>
              </p:nvSpPr>
              <p:spPr bwMode="ltGray">
                <a:xfrm>
                  <a:off x="2853" y="74"/>
                  <a:ext cx="42" cy="25"/>
                </a:xfrm>
                <a:custGeom>
                  <a:avLst/>
                  <a:gdLst>
                    <a:gd name="T0" fmla="*/ 0 w 41"/>
                    <a:gd name="T1" fmla="*/ 12 h 29"/>
                    <a:gd name="T2" fmla="*/ 12 w 41"/>
                    <a:gd name="T3" fmla="*/ 14 h 29"/>
                    <a:gd name="T4" fmla="*/ 0 w 41"/>
                    <a:gd name="T5" fmla="*/ 12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Freeform 42">
                  <a:extLst>
                    <a:ext uri="{FF2B5EF4-FFF2-40B4-BE49-F238E27FC236}">
                      <a16:creationId xmlns:a16="http://schemas.microsoft.com/office/drawing/2014/main" id="{46643DB9-4D46-499A-864C-65A88FD8BA65}"/>
                    </a:ext>
                  </a:extLst>
                </p:cNvPr>
                <p:cNvSpPr>
                  <a:spLocks/>
                </p:cNvSpPr>
                <p:nvPr userDrawn="1"/>
              </p:nvSpPr>
              <p:spPr bwMode="ltGray">
                <a:xfrm>
                  <a:off x="1704" y="3"/>
                  <a:ext cx="1022" cy="372"/>
                </a:xfrm>
                <a:custGeom>
                  <a:avLst/>
                  <a:gdLst>
                    <a:gd name="T0" fmla="*/ 5164 w 436"/>
                    <a:gd name="T1" fmla="*/ 71 h 152"/>
                    <a:gd name="T2" fmla="*/ 30857 w 436"/>
                    <a:gd name="T3" fmla="*/ 0 h 152"/>
                    <a:gd name="T4" fmla="*/ 29429 w 436"/>
                    <a:gd name="T5" fmla="*/ 4738 h 152"/>
                    <a:gd name="T6" fmla="*/ 28105 w 436"/>
                    <a:gd name="T7" fmla="*/ 5954 h 152"/>
                    <a:gd name="T8" fmla="*/ 27742 w 436"/>
                    <a:gd name="T9" fmla="*/ 6140 h 152"/>
                    <a:gd name="T10" fmla="*/ 26532 w 436"/>
                    <a:gd name="T11" fmla="*/ 6422 h 152"/>
                    <a:gd name="T12" fmla="*/ 25538 w 436"/>
                    <a:gd name="T13" fmla="*/ 7709 h 152"/>
                    <a:gd name="T14" fmla="*/ 25632 w 436"/>
                    <a:gd name="T15" fmla="*/ 8678 h 152"/>
                    <a:gd name="T16" fmla="*/ 25747 w 436"/>
                    <a:gd name="T17" fmla="*/ 9398 h 152"/>
                    <a:gd name="T18" fmla="*/ 25902 w 436"/>
                    <a:gd name="T19" fmla="*/ 9936 h 152"/>
                    <a:gd name="T20" fmla="*/ 25632 w 436"/>
                    <a:gd name="T21" fmla="*/ 10727 h 152"/>
                    <a:gd name="T22" fmla="*/ 24847 w 436"/>
                    <a:gd name="T23" fmla="*/ 10553 h 152"/>
                    <a:gd name="T24" fmla="*/ 24214 w 436"/>
                    <a:gd name="T25" fmla="*/ 11331 h 152"/>
                    <a:gd name="T26" fmla="*/ 24549 w 436"/>
                    <a:gd name="T27" fmla="*/ 9217 h 152"/>
                    <a:gd name="T28" fmla="*/ 23907 w 436"/>
                    <a:gd name="T29" fmla="*/ 8793 h 152"/>
                    <a:gd name="T30" fmla="*/ 24329 w 436"/>
                    <a:gd name="T31" fmla="*/ 8182 h 152"/>
                    <a:gd name="T32" fmla="*/ 24214 w 436"/>
                    <a:gd name="T33" fmla="*/ 7829 h 152"/>
                    <a:gd name="T34" fmla="*/ 22643 w 436"/>
                    <a:gd name="T35" fmla="*/ 8253 h 152"/>
                    <a:gd name="T36" fmla="*/ 22435 w 436"/>
                    <a:gd name="T37" fmla="*/ 7462 h 152"/>
                    <a:gd name="T38" fmla="*/ 21005 w 436"/>
                    <a:gd name="T39" fmla="*/ 8253 h 152"/>
                    <a:gd name="T40" fmla="*/ 22643 w 436"/>
                    <a:gd name="T41" fmla="*/ 9045 h 152"/>
                    <a:gd name="T42" fmla="*/ 21589 w 436"/>
                    <a:gd name="T43" fmla="*/ 10259 h 152"/>
                    <a:gd name="T44" fmla="*/ 22011 w 436"/>
                    <a:gd name="T45" fmla="*/ 11050 h 152"/>
                    <a:gd name="T46" fmla="*/ 22280 w 436"/>
                    <a:gd name="T47" fmla="*/ 12122 h 152"/>
                    <a:gd name="T48" fmla="*/ 21858 w 436"/>
                    <a:gd name="T49" fmla="*/ 12195 h 152"/>
                    <a:gd name="T50" fmla="*/ 22214 w 436"/>
                    <a:gd name="T51" fmla="*/ 12621 h 152"/>
                    <a:gd name="T52" fmla="*/ 21741 w 436"/>
                    <a:gd name="T53" fmla="*/ 13338 h 152"/>
                    <a:gd name="T54" fmla="*/ 0 w 436"/>
                    <a:gd name="T55" fmla="*/ 13093 h 152"/>
                    <a:gd name="T56" fmla="*/ 5164 w 436"/>
                    <a:gd name="T57" fmla="*/ 7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Freeform 43">
                  <a:extLst>
                    <a:ext uri="{FF2B5EF4-FFF2-40B4-BE49-F238E27FC236}">
                      <a16:creationId xmlns:a16="http://schemas.microsoft.com/office/drawing/2014/main" id="{DC206263-7180-46A5-848D-EBD9547FB23B}"/>
                    </a:ext>
                  </a:extLst>
                </p:cNvPr>
                <p:cNvSpPr>
                  <a:spLocks/>
                </p:cNvSpPr>
                <p:nvPr userDrawn="1"/>
              </p:nvSpPr>
              <p:spPr bwMode="ltGray">
                <a:xfrm>
                  <a:off x="2729" y="-9"/>
                  <a:ext cx="47" cy="134"/>
                </a:xfrm>
                <a:custGeom>
                  <a:avLst/>
                  <a:gdLst>
                    <a:gd name="T0" fmla="*/ 5 w 47"/>
                    <a:gd name="T1" fmla="*/ 55 h 165"/>
                    <a:gd name="T2" fmla="*/ 15 w 47"/>
                    <a:gd name="T3" fmla="*/ 38 h 165"/>
                    <a:gd name="T4" fmla="*/ 17 w 47"/>
                    <a:gd name="T5" fmla="*/ 24 h 165"/>
                    <a:gd name="T6" fmla="*/ 11 w 47"/>
                    <a:gd name="T7" fmla="*/ 14 h 165"/>
                    <a:gd name="T8" fmla="*/ 17 w 47"/>
                    <a:gd name="T9" fmla="*/ 4 h 165"/>
                    <a:gd name="T10" fmla="*/ 21 w 47"/>
                    <a:gd name="T11" fmla="*/ 0 h 165"/>
                    <a:gd name="T12" fmla="*/ 31 w 47"/>
                    <a:gd name="T13" fmla="*/ 10 h 165"/>
                    <a:gd name="T14" fmla="*/ 47 w 47"/>
                    <a:gd name="T15" fmla="*/ 35 h 165"/>
                    <a:gd name="T16" fmla="*/ 31 w 47"/>
                    <a:gd name="T17" fmla="*/ 38 h 165"/>
                    <a:gd name="T18" fmla="*/ 23 w 47"/>
                    <a:gd name="T19" fmla="*/ 44 h 165"/>
                    <a:gd name="T20" fmla="*/ 21 w 47"/>
                    <a:gd name="T21" fmla="*/ 47 h 165"/>
                    <a:gd name="T22" fmla="*/ 27 w 47"/>
                    <a:gd name="T23" fmla="*/ 47 h 165"/>
                    <a:gd name="T24" fmla="*/ 31 w 47"/>
                    <a:gd name="T25" fmla="*/ 52 h 165"/>
                    <a:gd name="T26" fmla="*/ 13 w 47"/>
                    <a:gd name="T27" fmla="*/ 52 h 165"/>
                    <a:gd name="T28" fmla="*/ 7 w 47"/>
                    <a:gd name="T29" fmla="*/ 57 h 165"/>
                    <a:gd name="T30" fmla="*/ 3 w 47"/>
                    <a:gd name="T31" fmla="*/ 54 h 165"/>
                    <a:gd name="T32" fmla="*/ 5 w 47"/>
                    <a:gd name="T33" fmla="*/ 55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Freeform 44">
                  <a:extLst>
                    <a:ext uri="{FF2B5EF4-FFF2-40B4-BE49-F238E27FC236}">
                      <a16:creationId xmlns:a16="http://schemas.microsoft.com/office/drawing/2014/main" id="{F91C78A0-7F77-41A1-B812-7B59C8431887}"/>
                    </a:ext>
                  </a:extLst>
                </p:cNvPr>
                <p:cNvSpPr>
                  <a:spLocks/>
                </p:cNvSpPr>
                <p:nvPr userDrawn="1"/>
              </p:nvSpPr>
              <p:spPr bwMode="ltGray">
                <a:xfrm>
                  <a:off x="2701" y="103"/>
                  <a:ext cx="138" cy="84"/>
                </a:xfrm>
                <a:custGeom>
                  <a:avLst/>
                  <a:gdLst>
                    <a:gd name="T0" fmla="*/ 26 w 138"/>
                    <a:gd name="T1" fmla="*/ 22 h 103"/>
                    <a:gd name="T2" fmla="*/ 30 w 138"/>
                    <a:gd name="T3" fmla="*/ 16 h 103"/>
                    <a:gd name="T4" fmla="*/ 50 w 138"/>
                    <a:gd name="T5" fmla="*/ 12 h 103"/>
                    <a:gd name="T6" fmla="*/ 54 w 138"/>
                    <a:gd name="T7" fmla="*/ 16 h 103"/>
                    <a:gd name="T8" fmla="*/ 66 w 138"/>
                    <a:gd name="T9" fmla="*/ 18 h 103"/>
                    <a:gd name="T10" fmla="*/ 80 w 138"/>
                    <a:gd name="T11" fmla="*/ 20 h 103"/>
                    <a:gd name="T12" fmla="*/ 116 w 138"/>
                    <a:gd name="T13" fmla="*/ 12 h 103"/>
                    <a:gd name="T14" fmla="*/ 130 w 138"/>
                    <a:gd name="T15" fmla="*/ 6 h 103"/>
                    <a:gd name="T16" fmla="*/ 138 w 138"/>
                    <a:gd name="T17" fmla="*/ 4 h 103"/>
                    <a:gd name="T18" fmla="*/ 106 w 138"/>
                    <a:gd name="T19" fmla="*/ 18 h 103"/>
                    <a:gd name="T20" fmla="*/ 84 w 138"/>
                    <a:gd name="T21" fmla="*/ 24 h 103"/>
                    <a:gd name="T22" fmla="*/ 66 w 138"/>
                    <a:gd name="T23" fmla="*/ 29 h 103"/>
                    <a:gd name="T24" fmla="*/ 48 w 138"/>
                    <a:gd name="T25" fmla="*/ 38 h 103"/>
                    <a:gd name="T26" fmla="*/ 26 w 138"/>
                    <a:gd name="T27" fmla="*/ 33 h 103"/>
                    <a:gd name="T28" fmla="*/ 20 w 138"/>
                    <a:gd name="T29" fmla="*/ 31 h 103"/>
                    <a:gd name="T30" fmla="*/ 22 w 138"/>
                    <a:gd name="T31" fmla="*/ 34 h 103"/>
                    <a:gd name="T32" fmla="*/ 0 w 138"/>
                    <a:gd name="T33" fmla="*/ 34 h 103"/>
                    <a:gd name="T34" fmla="*/ 10 w 138"/>
                    <a:gd name="T35" fmla="*/ 28 h 103"/>
                    <a:gd name="T36" fmla="*/ 26 w 138"/>
                    <a:gd name="T37" fmla="*/ 22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Freeform 45">
                  <a:extLst>
                    <a:ext uri="{FF2B5EF4-FFF2-40B4-BE49-F238E27FC236}">
                      <a16:creationId xmlns:a16="http://schemas.microsoft.com/office/drawing/2014/main" id="{047EACEA-F499-432A-A4E1-C8A2FE61062E}"/>
                    </a:ext>
                  </a:extLst>
                </p:cNvPr>
                <p:cNvSpPr>
                  <a:spLocks/>
                </p:cNvSpPr>
                <p:nvPr userDrawn="1"/>
              </p:nvSpPr>
              <p:spPr bwMode="ltGray">
                <a:xfrm>
                  <a:off x="2553" y="182"/>
                  <a:ext cx="187" cy="176"/>
                </a:xfrm>
                <a:custGeom>
                  <a:avLst/>
                  <a:gdLst>
                    <a:gd name="T0" fmla="*/ 153 w 188"/>
                    <a:gd name="T1" fmla="*/ 9 h 214"/>
                    <a:gd name="T2" fmla="*/ 155 w 188"/>
                    <a:gd name="T3" fmla="*/ 2 h 214"/>
                    <a:gd name="T4" fmla="*/ 165 w 188"/>
                    <a:gd name="T5" fmla="*/ 0 h 214"/>
                    <a:gd name="T6" fmla="*/ 177 w 188"/>
                    <a:gd name="T7" fmla="*/ 9 h 214"/>
                    <a:gd name="T8" fmla="*/ 183 w 188"/>
                    <a:gd name="T9" fmla="*/ 16 h 214"/>
                    <a:gd name="T10" fmla="*/ 173 w 188"/>
                    <a:gd name="T11" fmla="*/ 21 h 214"/>
                    <a:gd name="T12" fmla="*/ 165 w 188"/>
                    <a:gd name="T13" fmla="*/ 29 h 214"/>
                    <a:gd name="T14" fmla="*/ 157 w 188"/>
                    <a:gd name="T15" fmla="*/ 48 h 214"/>
                    <a:gd name="T16" fmla="*/ 139 w 188"/>
                    <a:gd name="T17" fmla="*/ 52 h 214"/>
                    <a:gd name="T18" fmla="*/ 115 w 188"/>
                    <a:gd name="T19" fmla="*/ 52 h 214"/>
                    <a:gd name="T20" fmla="*/ 107 w 188"/>
                    <a:gd name="T21" fmla="*/ 47 h 214"/>
                    <a:gd name="T22" fmla="*/ 97 w 188"/>
                    <a:gd name="T23" fmla="*/ 55 h 214"/>
                    <a:gd name="T24" fmla="*/ 90 w 188"/>
                    <a:gd name="T25" fmla="*/ 56 h 214"/>
                    <a:gd name="T26" fmla="*/ 80 w 188"/>
                    <a:gd name="T27" fmla="*/ 50 h 214"/>
                    <a:gd name="T28" fmla="*/ 58 w 188"/>
                    <a:gd name="T29" fmla="*/ 54 h 214"/>
                    <a:gd name="T30" fmla="*/ 76 w 188"/>
                    <a:gd name="T31" fmla="*/ 53 h 214"/>
                    <a:gd name="T32" fmla="*/ 78 w 188"/>
                    <a:gd name="T33" fmla="*/ 61 h 214"/>
                    <a:gd name="T34" fmla="*/ 58 w 188"/>
                    <a:gd name="T35" fmla="*/ 63 h 214"/>
                    <a:gd name="T36" fmla="*/ 34 w 188"/>
                    <a:gd name="T37" fmla="*/ 63 h 214"/>
                    <a:gd name="T38" fmla="*/ 36 w 188"/>
                    <a:gd name="T39" fmla="*/ 58 h 214"/>
                    <a:gd name="T40" fmla="*/ 46 w 188"/>
                    <a:gd name="T41" fmla="*/ 54 h 214"/>
                    <a:gd name="T42" fmla="*/ 34 w 188"/>
                    <a:gd name="T43" fmla="*/ 55 h 214"/>
                    <a:gd name="T44" fmla="*/ 26 w 188"/>
                    <a:gd name="T45" fmla="*/ 63 h 214"/>
                    <a:gd name="T46" fmla="*/ 30 w 188"/>
                    <a:gd name="T47" fmla="*/ 71 h 214"/>
                    <a:gd name="T48" fmla="*/ 14 w 188"/>
                    <a:gd name="T49" fmla="*/ 75 h 214"/>
                    <a:gd name="T50" fmla="*/ 0 w 188"/>
                    <a:gd name="T51" fmla="*/ 81 h 214"/>
                    <a:gd name="T52" fmla="*/ 8 w 188"/>
                    <a:gd name="T53" fmla="*/ 71 h 214"/>
                    <a:gd name="T54" fmla="*/ 0 w 188"/>
                    <a:gd name="T55" fmla="*/ 62 h 214"/>
                    <a:gd name="T56" fmla="*/ 14 w 188"/>
                    <a:gd name="T57" fmla="*/ 58 h 214"/>
                    <a:gd name="T58" fmla="*/ 32 w 188"/>
                    <a:gd name="T59" fmla="*/ 50 h 214"/>
                    <a:gd name="T60" fmla="*/ 44 w 188"/>
                    <a:gd name="T61" fmla="*/ 44 h 214"/>
                    <a:gd name="T62" fmla="*/ 72 w 188"/>
                    <a:gd name="T63" fmla="*/ 44 h 214"/>
                    <a:gd name="T64" fmla="*/ 84 w 188"/>
                    <a:gd name="T65" fmla="*/ 43 h 214"/>
                    <a:gd name="T66" fmla="*/ 109 w 188"/>
                    <a:gd name="T67" fmla="*/ 30 h 214"/>
                    <a:gd name="T68" fmla="*/ 115 w 188"/>
                    <a:gd name="T69" fmla="*/ 35 h 214"/>
                    <a:gd name="T70" fmla="*/ 127 w 188"/>
                    <a:gd name="T71" fmla="*/ 29 h 214"/>
                    <a:gd name="T72" fmla="*/ 145 w 188"/>
                    <a:gd name="T73" fmla="*/ 21 h 214"/>
                    <a:gd name="T74" fmla="*/ 149 w 188"/>
                    <a:gd name="T75" fmla="*/ 16 h 214"/>
                    <a:gd name="T76" fmla="*/ 143 w 188"/>
                    <a:gd name="T77" fmla="*/ 14 h 214"/>
                    <a:gd name="T78" fmla="*/ 147 w 188"/>
                    <a:gd name="T79" fmla="*/ 12 h 214"/>
                    <a:gd name="T80" fmla="*/ 153 w 188"/>
                    <a:gd name="T81" fmla="*/ 9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46">
                  <a:extLst>
                    <a:ext uri="{FF2B5EF4-FFF2-40B4-BE49-F238E27FC236}">
                      <a16:creationId xmlns:a16="http://schemas.microsoft.com/office/drawing/2014/main" id="{67DCD4AB-649A-4F33-9162-DEFD296CB0DF}"/>
                    </a:ext>
                  </a:extLst>
                </p:cNvPr>
                <p:cNvSpPr>
                  <a:spLocks/>
                </p:cNvSpPr>
                <p:nvPr userDrawn="1"/>
              </p:nvSpPr>
              <p:spPr bwMode="ltGray">
                <a:xfrm>
                  <a:off x="2677" y="233"/>
                  <a:ext cx="14" cy="10"/>
                </a:xfrm>
                <a:custGeom>
                  <a:avLst/>
                  <a:gdLst>
                    <a:gd name="T0" fmla="*/ 0 w 13"/>
                    <a:gd name="T1" fmla="*/ 2 h 13"/>
                    <a:gd name="T2" fmla="*/ 4 w 13"/>
                    <a:gd name="T3" fmla="*/ 4 h 13"/>
                    <a:gd name="T4" fmla="*/ 0 w 13"/>
                    <a:gd name="T5" fmla="*/ 2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47">
                  <a:extLst>
                    <a:ext uri="{FF2B5EF4-FFF2-40B4-BE49-F238E27FC236}">
                      <a16:creationId xmlns:a16="http://schemas.microsoft.com/office/drawing/2014/main" id="{A7C47332-5C1A-4892-8064-287D89AEC101}"/>
                    </a:ext>
                  </a:extLst>
                </p:cNvPr>
                <p:cNvSpPr>
                  <a:spLocks/>
                </p:cNvSpPr>
                <p:nvPr userDrawn="1"/>
              </p:nvSpPr>
              <p:spPr bwMode="ltGray">
                <a:xfrm>
                  <a:off x="1627" y="353"/>
                  <a:ext cx="813" cy="462"/>
                </a:xfrm>
                <a:custGeom>
                  <a:avLst/>
                  <a:gdLst>
                    <a:gd name="T0" fmla="*/ 817 w 812"/>
                    <a:gd name="T1" fmla="*/ 9 h 564"/>
                    <a:gd name="T2" fmla="*/ 783 w 812"/>
                    <a:gd name="T3" fmla="*/ 29 h 564"/>
                    <a:gd name="T4" fmla="*/ 753 w 812"/>
                    <a:gd name="T5" fmla="*/ 45 h 564"/>
                    <a:gd name="T6" fmla="*/ 727 w 812"/>
                    <a:gd name="T7" fmla="*/ 52 h 564"/>
                    <a:gd name="T8" fmla="*/ 639 w 812"/>
                    <a:gd name="T9" fmla="*/ 66 h 564"/>
                    <a:gd name="T10" fmla="*/ 637 w 812"/>
                    <a:gd name="T11" fmla="*/ 78 h 564"/>
                    <a:gd name="T12" fmla="*/ 609 w 812"/>
                    <a:gd name="T13" fmla="*/ 84 h 564"/>
                    <a:gd name="T14" fmla="*/ 625 w 812"/>
                    <a:gd name="T15" fmla="*/ 66 h 564"/>
                    <a:gd name="T16" fmla="*/ 581 w 812"/>
                    <a:gd name="T17" fmla="*/ 69 h 564"/>
                    <a:gd name="T18" fmla="*/ 561 w 812"/>
                    <a:gd name="T19" fmla="*/ 80 h 564"/>
                    <a:gd name="T20" fmla="*/ 601 w 812"/>
                    <a:gd name="T21" fmla="*/ 103 h 564"/>
                    <a:gd name="T22" fmla="*/ 599 w 812"/>
                    <a:gd name="T23" fmla="*/ 135 h 564"/>
                    <a:gd name="T24" fmla="*/ 547 w 812"/>
                    <a:gd name="T25" fmla="*/ 150 h 564"/>
                    <a:gd name="T26" fmla="*/ 527 w 812"/>
                    <a:gd name="T27" fmla="*/ 143 h 564"/>
                    <a:gd name="T28" fmla="*/ 487 w 812"/>
                    <a:gd name="T29" fmla="*/ 128 h 564"/>
                    <a:gd name="T30" fmla="*/ 467 w 812"/>
                    <a:gd name="T31" fmla="*/ 128 h 564"/>
                    <a:gd name="T32" fmla="*/ 455 w 812"/>
                    <a:gd name="T33" fmla="*/ 146 h 564"/>
                    <a:gd name="T34" fmla="*/ 505 w 812"/>
                    <a:gd name="T35" fmla="*/ 171 h 564"/>
                    <a:gd name="T36" fmla="*/ 515 w 812"/>
                    <a:gd name="T37" fmla="*/ 193 h 564"/>
                    <a:gd name="T38" fmla="*/ 531 w 812"/>
                    <a:gd name="T39" fmla="*/ 206 h 564"/>
                    <a:gd name="T40" fmla="*/ 497 w 812"/>
                    <a:gd name="T41" fmla="*/ 201 h 564"/>
                    <a:gd name="T42" fmla="*/ 475 w 812"/>
                    <a:gd name="T43" fmla="*/ 191 h 564"/>
                    <a:gd name="T44" fmla="*/ 427 w 812"/>
                    <a:gd name="T45" fmla="*/ 156 h 564"/>
                    <a:gd name="T46" fmla="*/ 431 w 812"/>
                    <a:gd name="T47" fmla="*/ 114 h 564"/>
                    <a:gd name="T48" fmla="*/ 427 w 812"/>
                    <a:gd name="T49" fmla="*/ 98 h 564"/>
                    <a:gd name="T50" fmla="*/ 417 w 812"/>
                    <a:gd name="T51" fmla="*/ 102 h 564"/>
                    <a:gd name="T52" fmla="*/ 386 w 812"/>
                    <a:gd name="T53" fmla="*/ 98 h 564"/>
                    <a:gd name="T54" fmla="*/ 360 w 812"/>
                    <a:gd name="T55" fmla="*/ 62 h 564"/>
                    <a:gd name="T56" fmla="*/ 330 w 812"/>
                    <a:gd name="T57" fmla="*/ 61 h 564"/>
                    <a:gd name="T58" fmla="*/ 288 w 812"/>
                    <a:gd name="T59" fmla="*/ 64 h 564"/>
                    <a:gd name="T60" fmla="*/ 242 w 812"/>
                    <a:gd name="T61" fmla="*/ 86 h 564"/>
                    <a:gd name="T62" fmla="*/ 196 w 812"/>
                    <a:gd name="T63" fmla="*/ 98 h 564"/>
                    <a:gd name="T64" fmla="*/ 184 w 812"/>
                    <a:gd name="T65" fmla="*/ 101 h 564"/>
                    <a:gd name="T66" fmla="*/ 160 w 812"/>
                    <a:gd name="T67" fmla="*/ 120 h 564"/>
                    <a:gd name="T68" fmla="*/ 152 w 812"/>
                    <a:gd name="T69" fmla="*/ 131 h 564"/>
                    <a:gd name="T70" fmla="*/ 128 w 812"/>
                    <a:gd name="T71" fmla="*/ 149 h 564"/>
                    <a:gd name="T72" fmla="*/ 94 w 812"/>
                    <a:gd name="T73" fmla="*/ 144 h 564"/>
                    <a:gd name="T74" fmla="*/ 66 w 812"/>
                    <a:gd name="T75" fmla="*/ 95 h 564"/>
                    <a:gd name="T76" fmla="*/ 72 w 812"/>
                    <a:gd name="T77" fmla="*/ 57 h 564"/>
                    <a:gd name="T78" fmla="*/ 44 w 812"/>
                    <a:gd name="T79" fmla="*/ 66 h 564"/>
                    <a:gd name="T80" fmla="*/ 20 w 812"/>
                    <a:gd name="T81" fmla="*/ 56 h 564"/>
                    <a:gd name="T82" fmla="*/ 24 w 812"/>
                    <a:gd name="T83" fmla="*/ 51 h 564"/>
                    <a:gd name="T84" fmla="*/ 0 w 812"/>
                    <a:gd name="T85" fmla="*/ 34 h 564"/>
                    <a:gd name="T86" fmla="*/ 803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48">
                  <a:extLst>
                    <a:ext uri="{FF2B5EF4-FFF2-40B4-BE49-F238E27FC236}">
                      <a16:creationId xmlns:a16="http://schemas.microsoft.com/office/drawing/2014/main" id="{BF01D54A-5F3D-492E-9053-6F9F115DFAEC}"/>
                    </a:ext>
                  </a:extLst>
                </p:cNvPr>
                <p:cNvSpPr>
                  <a:spLocks/>
                </p:cNvSpPr>
                <p:nvPr userDrawn="1"/>
              </p:nvSpPr>
              <p:spPr bwMode="ltGray">
                <a:xfrm>
                  <a:off x="1770" y="671"/>
                  <a:ext cx="45" cy="71"/>
                </a:xfrm>
                <a:custGeom>
                  <a:avLst/>
                  <a:gdLst>
                    <a:gd name="T0" fmla="*/ 7 w 43"/>
                    <a:gd name="T1" fmla="*/ 5 h 85"/>
                    <a:gd name="T2" fmla="*/ 22 w 43"/>
                    <a:gd name="T3" fmla="*/ 3 h 85"/>
                    <a:gd name="T4" fmla="*/ 47 w 43"/>
                    <a:gd name="T5" fmla="*/ 13 h 85"/>
                    <a:gd name="T6" fmla="*/ 24 w 43"/>
                    <a:gd name="T7" fmla="*/ 34 h 85"/>
                    <a:gd name="T8" fmla="*/ 1 w 43"/>
                    <a:gd name="T9" fmla="*/ 28 h 85"/>
                    <a:gd name="T10" fmla="*/ 7 w 43"/>
                    <a:gd name="T11" fmla="*/ 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49">
                  <a:extLst>
                    <a:ext uri="{FF2B5EF4-FFF2-40B4-BE49-F238E27FC236}">
                      <a16:creationId xmlns:a16="http://schemas.microsoft.com/office/drawing/2014/main" id="{F5278BEC-4B3F-4A10-8041-5B7E114A551B}"/>
                    </a:ext>
                  </a:extLst>
                </p:cNvPr>
                <p:cNvSpPr>
                  <a:spLocks/>
                </p:cNvSpPr>
                <p:nvPr userDrawn="1"/>
              </p:nvSpPr>
              <p:spPr bwMode="ltGray">
                <a:xfrm>
                  <a:off x="2394" y="431"/>
                  <a:ext cx="42" cy="59"/>
                </a:xfrm>
                <a:custGeom>
                  <a:avLst/>
                  <a:gdLst>
                    <a:gd name="T0" fmla="*/ 11 w 44"/>
                    <a:gd name="T1" fmla="*/ 9 h 74"/>
                    <a:gd name="T2" fmla="*/ 24 w 44"/>
                    <a:gd name="T3" fmla="*/ 2 h 74"/>
                    <a:gd name="T4" fmla="*/ 33 w 44"/>
                    <a:gd name="T5" fmla="*/ 2 h 74"/>
                    <a:gd name="T6" fmla="*/ 31 w 44"/>
                    <a:gd name="T7" fmla="*/ 9 h 74"/>
                    <a:gd name="T8" fmla="*/ 11 w 44"/>
                    <a:gd name="T9" fmla="*/ 24 h 74"/>
                    <a:gd name="T10" fmla="*/ 7 w 44"/>
                    <a:gd name="T11" fmla="*/ 19 h 74"/>
                    <a:gd name="T12" fmla="*/ 3 w 44"/>
                    <a:gd name="T13" fmla="*/ 11 h 74"/>
                    <a:gd name="T14" fmla="*/ 11 w 44"/>
                    <a:gd name="T15" fmla="*/ 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Freeform 50">
                  <a:extLst>
                    <a:ext uri="{FF2B5EF4-FFF2-40B4-BE49-F238E27FC236}">
                      <a16:creationId xmlns:a16="http://schemas.microsoft.com/office/drawing/2014/main" id="{ED704973-FC5B-4FF5-BC8A-0A700576C712}"/>
                    </a:ext>
                  </a:extLst>
                </p:cNvPr>
                <p:cNvSpPr>
                  <a:spLocks/>
                </p:cNvSpPr>
                <p:nvPr userDrawn="1"/>
              </p:nvSpPr>
              <p:spPr bwMode="ltGray">
                <a:xfrm>
                  <a:off x="2513" y="402"/>
                  <a:ext cx="21" cy="24"/>
                </a:xfrm>
                <a:custGeom>
                  <a:avLst/>
                  <a:gdLst>
                    <a:gd name="T0" fmla="*/ 7 w 20"/>
                    <a:gd name="T1" fmla="*/ 5 h 30"/>
                    <a:gd name="T2" fmla="*/ 5 w 20"/>
                    <a:gd name="T3" fmla="*/ 10 h 30"/>
                    <a:gd name="T4" fmla="*/ 7 w 20"/>
                    <a:gd name="T5" fmla="*/ 5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51">
                  <a:extLst>
                    <a:ext uri="{FF2B5EF4-FFF2-40B4-BE49-F238E27FC236}">
                      <a16:creationId xmlns:a16="http://schemas.microsoft.com/office/drawing/2014/main" id="{313D07C2-AF12-43F0-9CF0-C54DB2569762}"/>
                    </a:ext>
                  </a:extLst>
                </p:cNvPr>
                <p:cNvSpPr>
                  <a:spLocks/>
                </p:cNvSpPr>
                <p:nvPr userDrawn="1"/>
              </p:nvSpPr>
              <p:spPr bwMode="ltGray">
                <a:xfrm>
                  <a:off x="333" y="169"/>
                  <a:ext cx="1015" cy="866"/>
                </a:xfrm>
                <a:custGeom>
                  <a:avLst/>
                  <a:gdLst>
                    <a:gd name="T0" fmla="*/ 3512 w 682"/>
                    <a:gd name="T1" fmla="*/ 4213 h 557"/>
                    <a:gd name="T2" fmla="*/ 3547 w 682"/>
                    <a:gd name="T3" fmla="*/ 4097 h 557"/>
                    <a:gd name="T4" fmla="*/ 3651 w 682"/>
                    <a:gd name="T5" fmla="*/ 3752 h 557"/>
                    <a:gd name="T6" fmla="*/ 2258 w 682"/>
                    <a:gd name="T7" fmla="*/ 2603 h 557"/>
                    <a:gd name="T8" fmla="*/ 2060 w 682"/>
                    <a:gd name="T9" fmla="*/ 3142 h 557"/>
                    <a:gd name="T10" fmla="*/ 2213 w 682"/>
                    <a:gd name="T11" fmla="*/ 5047 h 557"/>
                    <a:gd name="T12" fmla="*/ 2060 w 682"/>
                    <a:gd name="T13" fmla="*/ 4487 h 557"/>
                    <a:gd name="T14" fmla="*/ 1768 w 682"/>
                    <a:gd name="T15" fmla="*/ 3991 h 557"/>
                    <a:gd name="T16" fmla="*/ 1790 w 682"/>
                    <a:gd name="T17" fmla="*/ 3752 h 557"/>
                    <a:gd name="T18" fmla="*/ 1807 w 682"/>
                    <a:gd name="T19" fmla="*/ 3582 h 557"/>
                    <a:gd name="T20" fmla="*/ 1606 w 682"/>
                    <a:gd name="T21" fmla="*/ 3406 h 557"/>
                    <a:gd name="T22" fmla="*/ 1417 w 682"/>
                    <a:gd name="T23" fmla="*/ 3142 h 557"/>
                    <a:gd name="T24" fmla="*/ 1079 w 682"/>
                    <a:gd name="T25" fmla="*/ 3212 h 557"/>
                    <a:gd name="T26" fmla="*/ 924 w 682"/>
                    <a:gd name="T27" fmla="*/ 3315 h 557"/>
                    <a:gd name="T28" fmla="*/ 569 w 682"/>
                    <a:gd name="T29" fmla="*/ 3315 h 557"/>
                    <a:gd name="T30" fmla="*/ 162 w 682"/>
                    <a:gd name="T31" fmla="*/ 2833 h 557"/>
                    <a:gd name="T32" fmla="*/ 80 w 682"/>
                    <a:gd name="T33" fmla="*/ 2684 h 557"/>
                    <a:gd name="T34" fmla="*/ 0 w 682"/>
                    <a:gd name="T35" fmla="*/ 2393 h 557"/>
                    <a:gd name="T36" fmla="*/ 177 w 682"/>
                    <a:gd name="T37" fmla="*/ 1936 h 557"/>
                    <a:gd name="T38" fmla="*/ 235 w 682"/>
                    <a:gd name="T39" fmla="*/ 1642 h 557"/>
                    <a:gd name="T40" fmla="*/ 372 w 682"/>
                    <a:gd name="T41" fmla="*/ 1295 h 557"/>
                    <a:gd name="T42" fmla="*/ 594 w 682"/>
                    <a:gd name="T43" fmla="*/ 1051 h 557"/>
                    <a:gd name="T44" fmla="*/ 1223 w 682"/>
                    <a:gd name="T45" fmla="*/ 609 h 557"/>
                    <a:gd name="T46" fmla="*/ 1606 w 682"/>
                    <a:gd name="T47" fmla="*/ 274 h 557"/>
                    <a:gd name="T48" fmla="*/ 1883 w 682"/>
                    <a:gd name="T49" fmla="*/ 53 h 557"/>
                    <a:gd name="T50" fmla="*/ 2651 w 682"/>
                    <a:gd name="T51" fmla="*/ 19 h 557"/>
                    <a:gd name="T52" fmla="*/ 2904 w 682"/>
                    <a:gd name="T53" fmla="*/ 0 h 557"/>
                    <a:gd name="T54" fmla="*/ 2802 w 682"/>
                    <a:gd name="T55" fmla="*/ 306 h 557"/>
                    <a:gd name="T56" fmla="*/ 3234 w 682"/>
                    <a:gd name="T57" fmla="*/ 766 h 557"/>
                    <a:gd name="T58" fmla="*/ 3630 w 682"/>
                    <a:gd name="T59" fmla="*/ 672 h 557"/>
                    <a:gd name="T60" fmla="*/ 3861 w 682"/>
                    <a:gd name="T61" fmla="*/ 740 h 557"/>
                    <a:gd name="T62" fmla="*/ 4079 w 682"/>
                    <a:gd name="T63" fmla="*/ 882 h 557"/>
                    <a:gd name="T64" fmla="*/ 4178 w 682"/>
                    <a:gd name="T65" fmla="*/ 1707 h 557"/>
                    <a:gd name="T66" fmla="*/ 4178 w 682"/>
                    <a:gd name="T67" fmla="*/ 2180 h 557"/>
                    <a:gd name="T68" fmla="*/ 4370 w 682"/>
                    <a:gd name="T69" fmla="*/ 2570 h 557"/>
                    <a:gd name="T70" fmla="*/ 4712 w 682"/>
                    <a:gd name="T71" fmla="*/ 2724 h 557"/>
                    <a:gd name="T72" fmla="*/ 4963 w 682"/>
                    <a:gd name="T73" fmla="*/ 2684 h 557"/>
                    <a:gd name="T74" fmla="*/ 4846 w 682"/>
                    <a:gd name="T75" fmla="*/ 3089 h 557"/>
                    <a:gd name="T76" fmla="*/ 4370 w 682"/>
                    <a:gd name="T77" fmla="*/ 3699 h 557"/>
                    <a:gd name="T78" fmla="*/ 4002 w 682"/>
                    <a:gd name="T79" fmla="*/ 4405 h 557"/>
                    <a:gd name="T80" fmla="*/ 4059 w 682"/>
                    <a:gd name="T81" fmla="*/ 4615 h 557"/>
                    <a:gd name="T82" fmla="*/ 3174 w 682"/>
                    <a:gd name="T83" fmla="*/ 5047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Freeform 52">
                  <a:extLst>
                    <a:ext uri="{FF2B5EF4-FFF2-40B4-BE49-F238E27FC236}">
                      <a16:creationId xmlns:a16="http://schemas.microsoft.com/office/drawing/2014/main" id="{B8CFA226-3079-4662-AF03-EBB590A136C2}"/>
                    </a:ext>
                  </a:extLst>
                </p:cNvPr>
                <p:cNvSpPr>
                  <a:spLocks/>
                </p:cNvSpPr>
                <p:nvPr userDrawn="1"/>
              </p:nvSpPr>
              <p:spPr bwMode="ltGray">
                <a:xfrm>
                  <a:off x="727" y="495"/>
                  <a:ext cx="382" cy="540"/>
                </a:xfrm>
                <a:custGeom>
                  <a:avLst/>
                  <a:gdLst>
                    <a:gd name="T0" fmla="*/ 1763 w 257"/>
                    <a:gd name="T1" fmla="*/ 3165 h 347"/>
                    <a:gd name="T2" fmla="*/ 1689 w 257"/>
                    <a:gd name="T3" fmla="*/ 2744 h 347"/>
                    <a:gd name="T4" fmla="*/ 1576 w 257"/>
                    <a:gd name="T5" fmla="*/ 2627 h 347"/>
                    <a:gd name="T6" fmla="*/ 1564 w 257"/>
                    <a:gd name="T7" fmla="*/ 2459 h 347"/>
                    <a:gd name="T8" fmla="*/ 1518 w 257"/>
                    <a:gd name="T9" fmla="*/ 2317 h 347"/>
                    <a:gd name="T10" fmla="*/ 1518 w 257"/>
                    <a:gd name="T11" fmla="*/ 2087 h 347"/>
                    <a:gd name="T12" fmla="*/ 1504 w 257"/>
                    <a:gd name="T13" fmla="*/ 1951 h 347"/>
                    <a:gd name="T14" fmla="*/ 1654 w 257"/>
                    <a:gd name="T15" fmla="*/ 1843 h 347"/>
                    <a:gd name="T16" fmla="*/ 1865 w 257"/>
                    <a:gd name="T17" fmla="*/ 1802 h 347"/>
                    <a:gd name="T18" fmla="*/ 1865 w 257"/>
                    <a:gd name="T19" fmla="*/ 1245 h 347"/>
                    <a:gd name="T20" fmla="*/ 391 w 257"/>
                    <a:gd name="T21" fmla="*/ 875 h 347"/>
                    <a:gd name="T22" fmla="*/ 235 w 257"/>
                    <a:gd name="T23" fmla="*/ 896 h 347"/>
                    <a:gd name="T24" fmla="*/ 119 w 257"/>
                    <a:gd name="T25" fmla="*/ 931 h 347"/>
                    <a:gd name="T26" fmla="*/ 0 w 257"/>
                    <a:gd name="T27" fmla="*/ 1362 h 347"/>
                    <a:gd name="T28" fmla="*/ 673 w 257"/>
                    <a:gd name="T29" fmla="*/ 3156 h 347"/>
                    <a:gd name="T30" fmla="*/ 1763 w 257"/>
                    <a:gd name="T31" fmla="*/ 3165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Freeform 53">
                  <a:extLst>
                    <a:ext uri="{FF2B5EF4-FFF2-40B4-BE49-F238E27FC236}">
                      <a16:creationId xmlns:a16="http://schemas.microsoft.com/office/drawing/2014/main" id="{640370DA-1E23-4FA7-B67B-423886F446D0}"/>
                    </a:ext>
                  </a:extLst>
                </p:cNvPr>
                <p:cNvSpPr>
                  <a:spLocks/>
                </p:cNvSpPr>
                <p:nvPr userDrawn="1"/>
              </p:nvSpPr>
              <p:spPr bwMode="ltGray">
                <a:xfrm>
                  <a:off x="1400" y="896"/>
                  <a:ext cx="16" cy="29"/>
                </a:xfrm>
                <a:custGeom>
                  <a:avLst/>
                  <a:gdLst>
                    <a:gd name="T0" fmla="*/ 3 w 19"/>
                    <a:gd name="T1" fmla="*/ 8 h 37"/>
                    <a:gd name="T2" fmla="*/ 8 w 19"/>
                    <a:gd name="T3" fmla="*/ 6 h 37"/>
                    <a:gd name="T4" fmla="*/ 3 w 19"/>
                    <a:gd name="T5" fmla="*/ 8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Freeform 54">
                  <a:extLst>
                    <a:ext uri="{FF2B5EF4-FFF2-40B4-BE49-F238E27FC236}">
                      <a16:creationId xmlns:a16="http://schemas.microsoft.com/office/drawing/2014/main" id="{F73A32A2-AEA9-4629-B0D5-635AF6F2B91F}"/>
                    </a:ext>
                  </a:extLst>
                </p:cNvPr>
                <p:cNvSpPr>
                  <a:spLocks/>
                </p:cNvSpPr>
                <p:nvPr userDrawn="1"/>
              </p:nvSpPr>
              <p:spPr bwMode="ltGray">
                <a:xfrm>
                  <a:off x="1379" y="617"/>
                  <a:ext cx="21" cy="17"/>
                </a:xfrm>
                <a:custGeom>
                  <a:avLst/>
                  <a:gdLst>
                    <a:gd name="T0" fmla="*/ 11 w 22"/>
                    <a:gd name="T1" fmla="*/ 6 h 20"/>
                    <a:gd name="T2" fmla="*/ 11 w 22"/>
                    <a:gd name="T3" fmla="*/ 0 h 20"/>
                    <a:gd name="T4" fmla="*/ 15 w 22"/>
                    <a:gd name="T5" fmla="*/ 6 h 20"/>
                    <a:gd name="T6" fmla="*/ 8 w 22"/>
                    <a:gd name="T7" fmla="*/ 9 h 20"/>
                    <a:gd name="T8" fmla="*/ 11 w 22"/>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Freeform 55">
                  <a:extLst>
                    <a:ext uri="{FF2B5EF4-FFF2-40B4-BE49-F238E27FC236}">
                      <a16:creationId xmlns:a16="http://schemas.microsoft.com/office/drawing/2014/main" id="{7DE31267-74DF-4B3F-BBCF-A0AAB7DA0C10}"/>
                    </a:ext>
                  </a:extLst>
                </p:cNvPr>
                <p:cNvSpPr>
                  <a:spLocks/>
                </p:cNvSpPr>
                <p:nvPr userDrawn="1"/>
              </p:nvSpPr>
              <p:spPr bwMode="ltGray">
                <a:xfrm>
                  <a:off x="453" y="275"/>
                  <a:ext cx="58" cy="24"/>
                </a:xfrm>
                <a:custGeom>
                  <a:avLst/>
                  <a:gdLst>
                    <a:gd name="T0" fmla="*/ 24 w 57"/>
                    <a:gd name="T1" fmla="*/ 6 h 30"/>
                    <a:gd name="T2" fmla="*/ 37 w 57"/>
                    <a:gd name="T3" fmla="*/ 2 h 30"/>
                    <a:gd name="T4" fmla="*/ 41 w 57"/>
                    <a:gd name="T5" fmla="*/ 10 h 30"/>
                    <a:gd name="T6" fmla="*/ 24 w 57"/>
                    <a:gd name="T7" fmla="*/ 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Freeform 56">
                  <a:extLst>
                    <a:ext uri="{FF2B5EF4-FFF2-40B4-BE49-F238E27FC236}">
                      <a16:creationId xmlns:a16="http://schemas.microsoft.com/office/drawing/2014/main" id="{36446FB1-2955-4CCD-88B9-482760926201}"/>
                    </a:ext>
                  </a:extLst>
                </p:cNvPr>
                <p:cNvSpPr>
                  <a:spLocks/>
                </p:cNvSpPr>
                <p:nvPr userDrawn="1"/>
              </p:nvSpPr>
              <p:spPr bwMode="ltGray">
                <a:xfrm>
                  <a:off x="1161" y="50"/>
                  <a:ext cx="691" cy="569"/>
                </a:xfrm>
                <a:custGeom>
                  <a:avLst/>
                  <a:gdLst>
                    <a:gd name="T0" fmla="*/ 468 w 693"/>
                    <a:gd name="T1" fmla="*/ 169 h 696"/>
                    <a:gd name="T2" fmla="*/ 388 w 693"/>
                    <a:gd name="T3" fmla="*/ 165 h 696"/>
                    <a:gd name="T4" fmla="*/ 320 w 693"/>
                    <a:gd name="T5" fmla="*/ 151 h 696"/>
                    <a:gd name="T6" fmla="*/ 260 w 693"/>
                    <a:gd name="T7" fmla="*/ 146 h 696"/>
                    <a:gd name="T8" fmla="*/ 232 w 693"/>
                    <a:gd name="T9" fmla="*/ 152 h 696"/>
                    <a:gd name="T10" fmla="*/ 256 w 693"/>
                    <a:gd name="T11" fmla="*/ 156 h 696"/>
                    <a:gd name="T12" fmla="*/ 288 w 693"/>
                    <a:gd name="T13" fmla="*/ 171 h 696"/>
                    <a:gd name="T14" fmla="*/ 316 w 693"/>
                    <a:gd name="T15" fmla="*/ 174 h 696"/>
                    <a:gd name="T16" fmla="*/ 328 w 693"/>
                    <a:gd name="T17" fmla="*/ 196 h 696"/>
                    <a:gd name="T18" fmla="*/ 308 w 693"/>
                    <a:gd name="T19" fmla="*/ 202 h 696"/>
                    <a:gd name="T20" fmla="*/ 256 w 693"/>
                    <a:gd name="T21" fmla="*/ 226 h 696"/>
                    <a:gd name="T22" fmla="*/ 220 w 693"/>
                    <a:gd name="T23" fmla="*/ 229 h 696"/>
                    <a:gd name="T24" fmla="*/ 97 w 693"/>
                    <a:gd name="T25" fmla="*/ 254 h 696"/>
                    <a:gd name="T26" fmla="*/ 77 w 693"/>
                    <a:gd name="T27" fmla="*/ 226 h 696"/>
                    <a:gd name="T28" fmla="*/ 45 w 693"/>
                    <a:gd name="T29" fmla="*/ 191 h 696"/>
                    <a:gd name="T30" fmla="*/ 33 w 693"/>
                    <a:gd name="T31" fmla="*/ 163 h 696"/>
                    <a:gd name="T32" fmla="*/ 53 w 693"/>
                    <a:gd name="T33" fmla="*/ 126 h 696"/>
                    <a:gd name="T34" fmla="*/ 17 w 693"/>
                    <a:gd name="T35" fmla="*/ 143 h 696"/>
                    <a:gd name="T36" fmla="*/ 81 w 693"/>
                    <a:gd name="T37" fmla="*/ 102 h 696"/>
                    <a:gd name="T38" fmla="*/ 113 w 693"/>
                    <a:gd name="T39" fmla="*/ 75 h 696"/>
                    <a:gd name="T40" fmla="*/ 37 w 693"/>
                    <a:gd name="T41" fmla="*/ 75 h 696"/>
                    <a:gd name="T42" fmla="*/ 1 w 693"/>
                    <a:gd name="T43" fmla="*/ 71 h 696"/>
                    <a:gd name="T44" fmla="*/ 25 w 693"/>
                    <a:gd name="T45" fmla="*/ 51 h 696"/>
                    <a:gd name="T46" fmla="*/ 97 w 693"/>
                    <a:gd name="T47" fmla="*/ 41 h 696"/>
                    <a:gd name="T48" fmla="*/ 216 w 693"/>
                    <a:gd name="T49" fmla="*/ 46 h 696"/>
                    <a:gd name="T50" fmla="*/ 224 w 693"/>
                    <a:gd name="T51" fmla="*/ 24 h 696"/>
                    <a:gd name="T52" fmla="*/ 256 w 693"/>
                    <a:gd name="T53" fmla="*/ 0 h 696"/>
                    <a:gd name="T54" fmla="*/ 352 w 693"/>
                    <a:gd name="T55" fmla="*/ 16 h 696"/>
                    <a:gd name="T56" fmla="*/ 324 w 693"/>
                    <a:gd name="T57" fmla="*/ 32 h 696"/>
                    <a:gd name="T58" fmla="*/ 296 w 693"/>
                    <a:gd name="T59" fmla="*/ 64 h 696"/>
                    <a:gd name="T60" fmla="*/ 356 w 693"/>
                    <a:gd name="T61" fmla="*/ 70 h 696"/>
                    <a:gd name="T62" fmla="*/ 368 w 693"/>
                    <a:gd name="T63" fmla="*/ 49 h 696"/>
                    <a:gd name="T64" fmla="*/ 412 w 693"/>
                    <a:gd name="T65" fmla="*/ 34 h 696"/>
                    <a:gd name="T66" fmla="*/ 492 w 693"/>
                    <a:gd name="T67" fmla="*/ 32 h 696"/>
                    <a:gd name="T68" fmla="*/ 519 w 693"/>
                    <a:gd name="T69" fmla="*/ 20 h 696"/>
                    <a:gd name="T70" fmla="*/ 531 w 693"/>
                    <a:gd name="T71" fmla="*/ 168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Freeform 57">
                  <a:extLst>
                    <a:ext uri="{FF2B5EF4-FFF2-40B4-BE49-F238E27FC236}">
                      <a16:creationId xmlns:a16="http://schemas.microsoft.com/office/drawing/2014/main" id="{B5B664D8-ADCB-4D5F-8792-E7FDFAFAD313}"/>
                    </a:ext>
                  </a:extLst>
                </p:cNvPr>
                <p:cNvSpPr>
                  <a:spLocks/>
                </p:cNvSpPr>
                <p:nvPr userDrawn="1"/>
              </p:nvSpPr>
              <p:spPr bwMode="ltGray">
                <a:xfrm>
                  <a:off x="689" y="6"/>
                  <a:ext cx="1386" cy="232"/>
                </a:xfrm>
                <a:custGeom>
                  <a:avLst/>
                  <a:gdLst>
                    <a:gd name="T0" fmla="*/ 6031 w 931"/>
                    <a:gd name="T1" fmla="*/ 0 h 149"/>
                    <a:gd name="T2" fmla="*/ 1047 w 931"/>
                    <a:gd name="T3" fmla="*/ 265 h 149"/>
                    <a:gd name="T4" fmla="*/ 662 w 931"/>
                    <a:gd name="T5" fmla="*/ 380 h 149"/>
                    <a:gd name="T6" fmla="*/ 453 w 931"/>
                    <a:gd name="T7" fmla="*/ 380 h 149"/>
                    <a:gd name="T8" fmla="*/ 162 w 931"/>
                    <a:gd name="T9" fmla="*/ 705 h 149"/>
                    <a:gd name="T10" fmla="*/ 0 w 931"/>
                    <a:gd name="T11" fmla="*/ 958 h 149"/>
                    <a:gd name="T12" fmla="*/ 432 w 931"/>
                    <a:gd name="T13" fmla="*/ 1053 h 149"/>
                    <a:gd name="T14" fmla="*/ 707 w 931"/>
                    <a:gd name="T15" fmla="*/ 875 h 149"/>
                    <a:gd name="T16" fmla="*/ 791 w 931"/>
                    <a:gd name="T17" fmla="*/ 771 h 149"/>
                    <a:gd name="T18" fmla="*/ 1224 w 931"/>
                    <a:gd name="T19" fmla="*/ 475 h 149"/>
                    <a:gd name="T20" fmla="*/ 1572 w 931"/>
                    <a:gd name="T21" fmla="*/ 422 h 149"/>
                    <a:gd name="T22" fmla="*/ 1736 w 931"/>
                    <a:gd name="T23" fmla="*/ 856 h 149"/>
                    <a:gd name="T24" fmla="*/ 1376 w 931"/>
                    <a:gd name="T25" fmla="*/ 1001 h 149"/>
                    <a:gd name="T26" fmla="*/ 1688 w 931"/>
                    <a:gd name="T27" fmla="*/ 1035 h 149"/>
                    <a:gd name="T28" fmla="*/ 1828 w 931"/>
                    <a:gd name="T29" fmla="*/ 822 h 149"/>
                    <a:gd name="T30" fmla="*/ 1946 w 931"/>
                    <a:gd name="T31" fmla="*/ 841 h 149"/>
                    <a:gd name="T32" fmla="*/ 1850 w 931"/>
                    <a:gd name="T33" fmla="*/ 495 h 149"/>
                    <a:gd name="T34" fmla="*/ 1946 w 931"/>
                    <a:gd name="T35" fmla="*/ 405 h 149"/>
                    <a:gd name="T36" fmla="*/ 2023 w 931"/>
                    <a:gd name="T37" fmla="*/ 805 h 149"/>
                    <a:gd name="T38" fmla="*/ 1946 w 931"/>
                    <a:gd name="T39" fmla="*/ 1035 h 149"/>
                    <a:gd name="T40" fmla="*/ 2168 w 931"/>
                    <a:gd name="T41" fmla="*/ 1188 h 149"/>
                    <a:gd name="T42" fmla="*/ 2185 w 931"/>
                    <a:gd name="T43" fmla="*/ 841 h 149"/>
                    <a:gd name="T44" fmla="*/ 2422 w 931"/>
                    <a:gd name="T45" fmla="*/ 940 h 149"/>
                    <a:gd name="T46" fmla="*/ 2794 w 931"/>
                    <a:gd name="T47" fmla="*/ 671 h 149"/>
                    <a:gd name="T48" fmla="*/ 2992 w 931"/>
                    <a:gd name="T49" fmla="*/ 456 h 149"/>
                    <a:gd name="T50" fmla="*/ 3214 w 931"/>
                    <a:gd name="T51" fmla="*/ 509 h 149"/>
                    <a:gd name="T52" fmla="*/ 3327 w 931"/>
                    <a:gd name="T53" fmla="*/ 456 h 149"/>
                    <a:gd name="T54" fmla="*/ 3153 w 931"/>
                    <a:gd name="T55" fmla="*/ 405 h 149"/>
                    <a:gd name="T56" fmla="*/ 3469 w 931"/>
                    <a:gd name="T57" fmla="*/ 318 h 149"/>
                    <a:gd name="T58" fmla="*/ 3978 w 931"/>
                    <a:gd name="T59" fmla="*/ 495 h 149"/>
                    <a:gd name="T60" fmla="*/ 4249 w 931"/>
                    <a:gd name="T61" fmla="*/ 380 h 149"/>
                    <a:gd name="T62" fmla="*/ 4268 w 931"/>
                    <a:gd name="T63" fmla="*/ 578 h 149"/>
                    <a:gd name="T64" fmla="*/ 4154 w 931"/>
                    <a:gd name="T65" fmla="*/ 922 h 149"/>
                    <a:gd name="T66" fmla="*/ 4471 w 931"/>
                    <a:gd name="T67" fmla="*/ 805 h 149"/>
                    <a:gd name="T68" fmla="*/ 4563 w 931"/>
                    <a:gd name="T69" fmla="*/ 736 h 149"/>
                    <a:gd name="T70" fmla="*/ 4740 w 931"/>
                    <a:gd name="T71" fmla="*/ 557 h 149"/>
                    <a:gd name="T72" fmla="*/ 5806 w 931"/>
                    <a:gd name="T73" fmla="*/ 77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Freeform 58">
                  <a:extLst>
                    <a:ext uri="{FF2B5EF4-FFF2-40B4-BE49-F238E27FC236}">
                      <a16:creationId xmlns:a16="http://schemas.microsoft.com/office/drawing/2014/main" id="{D0FBC05C-0B9B-4A7A-9212-43991C2177C2}"/>
                    </a:ext>
                  </a:extLst>
                </p:cNvPr>
                <p:cNvSpPr>
                  <a:spLocks/>
                </p:cNvSpPr>
                <p:nvPr userDrawn="1"/>
              </p:nvSpPr>
              <p:spPr bwMode="ltGray">
                <a:xfrm>
                  <a:off x="971" y="91"/>
                  <a:ext cx="30" cy="25"/>
                </a:xfrm>
                <a:custGeom>
                  <a:avLst/>
                  <a:gdLst>
                    <a:gd name="T0" fmla="*/ 3 w 31"/>
                    <a:gd name="T1" fmla="*/ 11 h 30"/>
                    <a:gd name="T2" fmla="*/ 26 w 31"/>
                    <a:gd name="T3" fmla="*/ 0 h 30"/>
                    <a:gd name="T4" fmla="*/ 15 w 31"/>
                    <a:gd name="T5" fmla="*/ 10 h 30"/>
                    <a:gd name="T6" fmla="*/ 3 w 31"/>
                    <a:gd name="T7" fmla="*/ 1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59">
                  <a:extLst>
                    <a:ext uri="{FF2B5EF4-FFF2-40B4-BE49-F238E27FC236}">
                      <a16:creationId xmlns:a16="http://schemas.microsoft.com/office/drawing/2014/main" id="{E50A85ED-D19F-4B47-9F6B-5C54955C96EF}"/>
                    </a:ext>
                  </a:extLst>
                </p:cNvPr>
                <p:cNvSpPr>
                  <a:spLocks/>
                </p:cNvSpPr>
                <p:nvPr userDrawn="1"/>
              </p:nvSpPr>
              <p:spPr bwMode="ltGray">
                <a:xfrm>
                  <a:off x="935" y="125"/>
                  <a:ext cx="45" cy="27"/>
                </a:xfrm>
                <a:custGeom>
                  <a:avLst/>
                  <a:gdLst>
                    <a:gd name="T0" fmla="*/ 6 w 44"/>
                    <a:gd name="T1" fmla="*/ 14 h 32"/>
                    <a:gd name="T2" fmla="*/ 27 w 44"/>
                    <a:gd name="T3" fmla="*/ 0 h 32"/>
                    <a:gd name="T4" fmla="*/ 43 w 44"/>
                    <a:gd name="T5" fmla="*/ 3 h 32"/>
                    <a:gd name="T6" fmla="*/ 6 w 44"/>
                    <a:gd name="T7" fmla="*/ 14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60">
                  <a:extLst>
                    <a:ext uri="{FF2B5EF4-FFF2-40B4-BE49-F238E27FC236}">
                      <a16:creationId xmlns:a16="http://schemas.microsoft.com/office/drawing/2014/main" id="{8C63F824-79CC-468B-BABF-5A6B3FFCCC54}"/>
                    </a:ext>
                  </a:extLst>
                </p:cNvPr>
                <p:cNvSpPr>
                  <a:spLocks/>
                </p:cNvSpPr>
                <p:nvPr userDrawn="1"/>
              </p:nvSpPr>
              <p:spPr bwMode="ltGray">
                <a:xfrm>
                  <a:off x="1081" y="226"/>
                  <a:ext cx="75" cy="14"/>
                </a:xfrm>
                <a:custGeom>
                  <a:avLst/>
                  <a:gdLst>
                    <a:gd name="T0" fmla="*/ 37 w 76"/>
                    <a:gd name="T1" fmla="*/ 5 h 18"/>
                    <a:gd name="T2" fmla="*/ 25 w 76"/>
                    <a:gd name="T3" fmla="*/ 2 h 18"/>
                    <a:gd name="T4" fmla="*/ 37 w 76"/>
                    <a:gd name="T5" fmla="*/ 5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Freeform 61">
                  <a:extLst>
                    <a:ext uri="{FF2B5EF4-FFF2-40B4-BE49-F238E27FC236}">
                      <a16:creationId xmlns:a16="http://schemas.microsoft.com/office/drawing/2014/main" id="{19D06275-FC5A-46B0-A68D-90727FCACA44}"/>
                    </a:ext>
                  </a:extLst>
                </p:cNvPr>
                <p:cNvSpPr>
                  <a:spLocks/>
                </p:cNvSpPr>
                <p:nvPr userDrawn="1"/>
              </p:nvSpPr>
              <p:spPr bwMode="ltGray">
                <a:xfrm>
                  <a:off x="1210" y="223"/>
                  <a:ext cx="42" cy="37"/>
                </a:xfrm>
                <a:custGeom>
                  <a:avLst/>
                  <a:gdLst>
                    <a:gd name="T0" fmla="*/ 0 w 42"/>
                    <a:gd name="T1" fmla="*/ 9 h 44"/>
                    <a:gd name="T2" fmla="*/ 12 w 42"/>
                    <a:gd name="T3" fmla="*/ 4 h 44"/>
                    <a:gd name="T4" fmla="*/ 0 w 42"/>
                    <a:gd name="T5" fmla="*/ 9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Freeform 62">
                  <a:extLst>
                    <a:ext uri="{FF2B5EF4-FFF2-40B4-BE49-F238E27FC236}">
                      <a16:creationId xmlns:a16="http://schemas.microsoft.com/office/drawing/2014/main" id="{C18505D1-379C-4BA0-9061-25BD2F933A4E}"/>
                    </a:ext>
                  </a:extLst>
                </p:cNvPr>
                <p:cNvSpPr>
                  <a:spLocks/>
                </p:cNvSpPr>
                <p:nvPr userDrawn="1"/>
              </p:nvSpPr>
              <p:spPr bwMode="ltGray">
                <a:xfrm>
                  <a:off x="865" y="123"/>
                  <a:ext cx="33" cy="24"/>
                </a:xfrm>
                <a:custGeom>
                  <a:avLst/>
                  <a:gdLst>
                    <a:gd name="T0" fmla="*/ 7 w 31"/>
                    <a:gd name="T1" fmla="*/ 7 h 30"/>
                    <a:gd name="T2" fmla="*/ 42 w 31"/>
                    <a:gd name="T3" fmla="*/ 3 h 30"/>
                    <a:gd name="T4" fmla="*/ 7 w 31"/>
                    <a:gd name="T5" fmla="*/ 7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63">
                <a:extLst>
                  <a:ext uri="{FF2B5EF4-FFF2-40B4-BE49-F238E27FC236}">
                    <a16:creationId xmlns:a16="http://schemas.microsoft.com/office/drawing/2014/main" id="{0EFC11F9-739C-41FD-81D7-41EA872F5F2E}"/>
                  </a:ext>
                </a:extLst>
              </p:cNvPr>
              <p:cNvGrpSpPr>
                <a:grpSpLocks/>
              </p:cNvGrpSpPr>
              <p:nvPr userDrawn="1"/>
            </p:nvGrpSpPr>
            <p:grpSpPr bwMode="auto">
              <a:xfrm>
                <a:off x="7" y="6"/>
                <a:ext cx="5739" cy="1022"/>
                <a:chOff x="1056" y="111"/>
                <a:chExt cx="2448" cy="418"/>
              </a:xfrm>
            </p:grpSpPr>
            <p:sp>
              <p:nvSpPr>
                <p:cNvPr id="27" name="Line 64">
                  <a:extLst>
                    <a:ext uri="{FF2B5EF4-FFF2-40B4-BE49-F238E27FC236}">
                      <a16:creationId xmlns:a16="http://schemas.microsoft.com/office/drawing/2014/main" id="{24D237F9-4040-4412-A7A5-B1FCA3320EA1}"/>
                    </a:ext>
                  </a:extLst>
                </p:cNvPr>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65">
                  <a:extLst>
                    <a:ext uri="{FF2B5EF4-FFF2-40B4-BE49-F238E27FC236}">
                      <a16:creationId xmlns:a16="http://schemas.microsoft.com/office/drawing/2014/main" id="{C29DEEFA-077E-43EA-80F8-7791B8749C11}"/>
                    </a:ext>
                  </a:extLst>
                </p:cNvPr>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66">
                  <a:extLst>
                    <a:ext uri="{FF2B5EF4-FFF2-40B4-BE49-F238E27FC236}">
                      <a16:creationId xmlns:a16="http://schemas.microsoft.com/office/drawing/2014/main" id="{14EF4C58-37D3-4D35-8B6F-F2C67E35315D}"/>
                    </a:ext>
                  </a:extLst>
                </p:cNvPr>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67">
                  <a:extLst>
                    <a:ext uri="{FF2B5EF4-FFF2-40B4-BE49-F238E27FC236}">
                      <a16:creationId xmlns:a16="http://schemas.microsoft.com/office/drawing/2014/main" id="{AD374E6C-5A0B-406B-BE24-E8016997D9D1}"/>
                    </a:ext>
                  </a:extLst>
                </p:cNvPr>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8">
                  <a:extLst>
                    <a:ext uri="{FF2B5EF4-FFF2-40B4-BE49-F238E27FC236}">
                      <a16:creationId xmlns:a16="http://schemas.microsoft.com/office/drawing/2014/main" id="{FC42FFE4-457C-4AE9-B785-551119CDDF11}"/>
                    </a:ext>
                  </a:extLst>
                </p:cNvPr>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69">
                  <a:extLst>
                    <a:ext uri="{FF2B5EF4-FFF2-40B4-BE49-F238E27FC236}">
                      <a16:creationId xmlns:a16="http://schemas.microsoft.com/office/drawing/2014/main" id="{DB5BAB1D-5401-45CA-A640-20B01AA1EAC1}"/>
                    </a:ext>
                  </a:extLst>
                </p:cNvPr>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70">
                  <a:extLst>
                    <a:ext uri="{FF2B5EF4-FFF2-40B4-BE49-F238E27FC236}">
                      <a16:creationId xmlns:a16="http://schemas.microsoft.com/office/drawing/2014/main" id="{07FC073F-D5D5-4807-AA4E-2E72E5B2D6F6}"/>
                    </a:ext>
                  </a:extLst>
                </p:cNvPr>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71">
                  <a:extLst>
                    <a:ext uri="{FF2B5EF4-FFF2-40B4-BE49-F238E27FC236}">
                      <a16:creationId xmlns:a16="http://schemas.microsoft.com/office/drawing/2014/main" id="{09CAA448-3243-474C-9955-D5221C23E6EC}"/>
                    </a:ext>
                  </a:extLst>
                </p:cNvPr>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72">
                  <a:extLst>
                    <a:ext uri="{FF2B5EF4-FFF2-40B4-BE49-F238E27FC236}">
                      <a16:creationId xmlns:a16="http://schemas.microsoft.com/office/drawing/2014/main" id="{0071B38C-1E86-4ECE-938C-D15C79743784}"/>
                    </a:ext>
                  </a:extLst>
                </p:cNvPr>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73">
                  <a:extLst>
                    <a:ext uri="{FF2B5EF4-FFF2-40B4-BE49-F238E27FC236}">
                      <a16:creationId xmlns:a16="http://schemas.microsoft.com/office/drawing/2014/main" id="{0ACEACC0-E2DB-4480-AB03-A1CFA4EB3A32}"/>
                    </a:ext>
                  </a:extLst>
                </p:cNvPr>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74">
                  <a:extLst>
                    <a:ext uri="{FF2B5EF4-FFF2-40B4-BE49-F238E27FC236}">
                      <a16:creationId xmlns:a16="http://schemas.microsoft.com/office/drawing/2014/main" id="{5D7F6A6F-A477-4656-8E1F-D28B35503650}"/>
                    </a:ext>
                  </a:extLst>
                </p:cNvPr>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 name="Group 75">
                <a:extLst>
                  <a:ext uri="{FF2B5EF4-FFF2-40B4-BE49-F238E27FC236}">
                    <a16:creationId xmlns:a16="http://schemas.microsoft.com/office/drawing/2014/main" id="{BB4E0C63-4A62-4AA8-A778-89858E6E2AE5}"/>
                  </a:ext>
                </a:extLst>
              </p:cNvPr>
              <p:cNvGrpSpPr>
                <a:grpSpLocks/>
              </p:cNvGrpSpPr>
              <p:nvPr userDrawn="1"/>
            </p:nvGrpSpPr>
            <p:grpSpPr bwMode="auto">
              <a:xfrm>
                <a:off x="363" y="1"/>
                <a:ext cx="4919" cy="1034"/>
                <a:chOff x="1208" y="109"/>
                <a:chExt cx="2098" cy="423"/>
              </a:xfrm>
            </p:grpSpPr>
            <p:sp>
              <p:nvSpPr>
                <p:cNvPr id="12" name="Line 76">
                  <a:extLst>
                    <a:ext uri="{FF2B5EF4-FFF2-40B4-BE49-F238E27FC236}">
                      <a16:creationId xmlns:a16="http://schemas.microsoft.com/office/drawing/2014/main" id="{16FE9A07-46DB-459B-BE37-2504FB518E72}"/>
                    </a:ext>
                  </a:extLst>
                </p:cNvPr>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77">
                  <a:extLst>
                    <a:ext uri="{FF2B5EF4-FFF2-40B4-BE49-F238E27FC236}">
                      <a16:creationId xmlns:a16="http://schemas.microsoft.com/office/drawing/2014/main" id="{B3C747E2-6939-4F52-9C18-D942BD374AE1}"/>
                    </a:ext>
                  </a:extLst>
                </p:cNvPr>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78">
                  <a:extLst>
                    <a:ext uri="{FF2B5EF4-FFF2-40B4-BE49-F238E27FC236}">
                      <a16:creationId xmlns:a16="http://schemas.microsoft.com/office/drawing/2014/main" id="{5C585A2E-1829-4C0E-8E8F-259008066D51}"/>
                    </a:ext>
                  </a:extLst>
                </p:cNvPr>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79">
                  <a:extLst>
                    <a:ext uri="{FF2B5EF4-FFF2-40B4-BE49-F238E27FC236}">
                      <a16:creationId xmlns:a16="http://schemas.microsoft.com/office/drawing/2014/main" id="{36DE8278-EA2A-4081-B7C8-E02B3E77DB66}"/>
                    </a:ext>
                  </a:extLst>
                </p:cNvPr>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80">
                  <a:extLst>
                    <a:ext uri="{FF2B5EF4-FFF2-40B4-BE49-F238E27FC236}">
                      <a16:creationId xmlns:a16="http://schemas.microsoft.com/office/drawing/2014/main" id="{B4A292A0-776A-41DB-9640-24CE1AD89BAD}"/>
                    </a:ext>
                  </a:extLst>
                </p:cNvPr>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81">
                  <a:extLst>
                    <a:ext uri="{FF2B5EF4-FFF2-40B4-BE49-F238E27FC236}">
                      <a16:creationId xmlns:a16="http://schemas.microsoft.com/office/drawing/2014/main" id="{97A87D05-A80D-41D6-ABD8-3DD95A4E5E8E}"/>
                    </a:ext>
                  </a:extLst>
                </p:cNvPr>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82">
                  <a:extLst>
                    <a:ext uri="{FF2B5EF4-FFF2-40B4-BE49-F238E27FC236}">
                      <a16:creationId xmlns:a16="http://schemas.microsoft.com/office/drawing/2014/main" id="{2D626BA1-8456-4AA7-9948-F238F72A27FA}"/>
                    </a:ext>
                  </a:extLst>
                </p:cNvPr>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83">
                  <a:extLst>
                    <a:ext uri="{FF2B5EF4-FFF2-40B4-BE49-F238E27FC236}">
                      <a16:creationId xmlns:a16="http://schemas.microsoft.com/office/drawing/2014/main" id="{2603C830-374F-47AB-A5E1-C057E5507415}"/>
                    </a:ext>
                  </a:extLst>
                </p:cNvPr>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84">
                  <a:extLst>
                    <a:ext uri="{FF2B5EF4-FFF2-40B4-BE49-F238E27FC236}">
                      <a16:creationId xmlns:a16="http://schemas.microsoft.com/office/drawing/2014/main" id="{1665CB89-5045-42D1-B7F0-35F74E69DC14}"/>
                    </a:ext>
                  </a:extLst>
                </p:cNvPr>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85">
                  <a:extLst>
                    <a:ext uri="{FF2B5EF4-FFF2-40B4-BE49-F238E27FC236}">
                      <a16:creationId xmlns:a16="http://schemas.microsoft.com/office/drawing/2014/main" id="{0C88FEF7-79A5-4572-A443-DD21B5ED8339}"/>
                    </a:ext>
                  </a:extLst>
                </p:cNvPr>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86">
                  <a:extLst>
                    <a:ext uri="{FF2B5EF4-FFF2-40B4-BE49-F238E27FC236}">
                      <a16:creationId xmlns:a16="http://schemas.microsoft.com/office/drawing/2014/main" id="{CDB9F198-99C7-4BF6-B978-6C1654054413}"/>
                    </a:ext>
                  </a:extLst>
                </p:cNvPr>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87">
                  <a:extLst>
                    <a:ext uri="{FF2B5EF4-FFF2-40B4-BE49-F238E27FC236}">
                      <a16:creationId xmlns:a16="http://schemas.microsoft.com/office/drawing/2014/main" id="{A7F92CBF-321E-48B0-BAF6-345ABB685C32}"/>
                    </a:ext>
                  </a:extLst>
                </p:cNvPr>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88">
                  <a:extLst>
                    <a:ext uri="{FF2B5EF4-FFF2-40B4-BE49-F238E27FC236}">
                      <a16:creationId xmlns:a16="http://schemas.microsoft.com/office/drawing/2014/main" id="{8C5A3BE0-B2DB-4E48-A7A7-252C72601F92}"/>
                    </a:ext>
                  </a:extLst>
                </p:cNvPr>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89">
                  <a:extLst>
                    <a:ext uri="{FF2B5EF4-FFF2-40B4-BE49-F238E27FC236}">
                      <a16:creationId xmlns:a16="http://schemas.microsoft.com/office/drawing/2014/main" id="{9594A886-E58C-4467-908D-C8A1DB296CDE}"/>
                    </a:ext>
                  </a:extLst>
                </p:cNvPr>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90">
                  <a:extLst>
                    <a:ext uri="{FF2B5EF4-FFF2-40B4-BE49-F238E27FC236}">
                      <a16:creationId xmlns:a16="http://schemas.microsoft.com/office/drawing/2014/main" id="{AC335D54-EB93-478D-BFC3-B6AADADAB0E8}"/>
                    </a:ext>
                  </a:extLst>
                </p:cNvPr>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7" name="Picture 91" descr="earth">
              <a:extLst>
                <a:ext uri="{FF2B5EF4-FFF2-40B4-BE49-F238E27FC236}">
                  <a16:creationId xmlns:a16="http://schemas.microsoft.com/office/drawing/2014/main" id="{C3DCDA28-4E3D-4823-B77A-472B25DCD6C7}"/>
                </a:ext>
              </a:extLst>
            </p:cNvPr>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36" name="Rectangle 92"/>
          <p:cNvSpPr>
            <a:spLocks noGrp="1" noChangeArrowheads="1"/>
          </p:cNvSpPr>
          <p:nvPr>
            <p:ph type="ctrTitle"/>
          </p:nvPr>
        </p:nvSpPr>
        <p:spPr>
          <a:xfrm>
            <a:off x="1828800" y="1828800"/>
            <a:ext cx="6934200" cy="2362200"/>
          </a:xfrm>
        </p:spPr>
        <p:txBody>
          <a:bodyPr/>
          <a:lstStyle>
            <a:lvl1pPr>
              <a:defRPr/>
            </a:lvl1pPr>
          </a:lstStyle>
          <a:p>
            <a:pPr lvl="0"/>
            <a:r>
              <a:rPr lang="en-US" altLang="en-US" noProof="0"/>
              <a:t>Click to edit Master title style</a:t>
            </a:r>
          </a:p>
        </p:txBody>
      </p:sp>
      <p:sp>
        <p:nvSpPr>
          <p:cNvPr id="6237"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altLang="en-US" noProof="0"/>
              <a:t>Click to edit Master subtitle style</a:t>
            </a:r>
          </a:p>
        </p:txBody>
      </p:sp>
      <p:sp>
        <p:nvSpPr>
          <p:cNvPr id="94" name="Rectangle 94">
            <a:extLst>
              <a:ext uri="{FF2B5EF4-FFF2-40B4-BE49-F238E27FC236}">
                <a16:creationId xmlns:a16="http://schemas.microsoft.com/office/drawing/2014/main" id="{27A08EC9-8A0C-4A89-8FD7-A9407BF496E5}"/>
              </a:ext>
            </a:extLst>
          </p:cNvPr>
          <p:cNvSpPr>
            <a:spLocks noGrp="1" noChangeArrowheads="1"/>
          </p:cNvSpPr>
          <p:nvPr>
            <p:ph type="dt" sz="half" idx="10"/>
          </p:nvPr>
        </p:nvSpPr>
        <p:spPr>
          <a:xfrm>
            <a:off x="533400" y="6324600"/>
            <a:ext cx="1905000" cy="457200"/>
          </a:xfrm>
        </p:spPr>
        <p:txBody>
          <a:bodyPr/>
          <a:lstStyle>
            <a:lvl1pPr>
              <a:defRPr/>
            </a:lvl1pPr>
          </a:lstStyle>
          <a:p>
            <a:pPr>
              <a:defRPr/>
            </a:pPr>
            <a:endParaRPr lang="en-US" altLang="en-US"/>
          </a:p>
        </p:txBody>
      </p:sp>
      <p:sp>
        <p:nvSpPr>
          <p:cNvPr id="95" name="Rectangle 95">
            <a:extLst>
              <a:ext uri="{FF2B5EF4-FFF2-40B4-BE49-F238E27FC236}">
                <a16:creationId xmlns:a16="http://schemas.microsoft.com/office/drawing/2014/main" id="{0054F84C-5963-444D-8029-78BF87F218A4}"/>
              </a:ext>
            </a:extLst>
          </p:cNvPr>
          <p:cNvSpPr>
            <a:spLocks noGrp="1" noChangeArrowheads="1"/>
          </p:cNvSpPr>
          <p:nvPr>
            <p:ph type="ftr" sz="quarter" idx="11"/>
          </p:nvPr>
        </p:nvSpPr>
        <p:spPr>
          <a:xfrm>
            <a:off x="3200400" y="6324600"/>
            <a:ext cx="2895600" cy="457200"/>
          </a:xfrm>
        </p:spPr>
        <p:txBody>
          <a:bodyPr/>
          <a:lstStyle>
            <a:lvl1pPr>
              <a:defRPr/>
            </a:lvl1pPr>
          </a:lstStyle>
          <a:p>
            <a:pPr>
              <a:defRPr/>
            </a:pPr>
            <a:endParaRPr lang="en-US" altLang="en-US"/>
          </a:p>
        </p:txBody>
      </p:sp>
      <p:sp>
        <p:nvSpPr>
          <p:cNvPr id="96" name="Rectangle 96">
            <a:extLst>
              <a:ext uri="{FF2B5EF4-FFF2-40B4-BE49-F238E27FC236}">
                <a16:creationId xmlns:a16="http://schemas.microsoft.com/office/drawing/2014/main" id="{7778570A-1213-4B1A-A3E1-A536E179B5FD}"/>
              </a:ext>
            </a:extLst>
          </p:cNvPr>
          <p:cNvSpPr>
            <a:spLocks noGrp="1" noChangeArrowheads="1"/>
          </p:cNvSpPr>
          <p:nvPr>
            <p:ph type="sldNum" sz="quarter" idx="12"/>
          </p:nvPr>
        </p:nvSpPr>
        <p:spPr>
          <a:xfrm>
            <a:off x="6858000" y="6324600"/>
            <a:ext cx="1905000" cy="457200"/>
          </a:xfrm>
        </p:spPr>
        <p:txBody>
          <a:bodyPr/>
          <a:lstStyle>
            <a:lvl1pPr>
              <a:defRPr/>
            </a:lvl1pPr>
          </a:lstStyle>
          <a:p>
            <a:pPr>
              <a:defRPr/>
            </a:pPr>
            <a:fld id="{5F26EF88-47E8-4498-90A4-ECA7CE41F549}" type="slidenum">
              <a:rPr lang="en-US" altLang="en-US"/>
              <a:pPr>
                <a:defRPr/>
              </a:pPr>
              <a:t>‹#›</a:t>
            </a:fld>
            <a:endParaRPr lang="en-US" altLang="en-US"/>
          </a:p>
        </p:txBody>
      </p:sp>
    </p:spTree>
    <p:extLst>
      <p:ext uri="{BB962C8B-B14F-4D97-AF65-F5344CB8AC3E}">
        <p14:creationId xmlns:p14="http://schemas.microsoft.com/office/powerpoint/2010/main" val="175574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9A1C67-DA09-4160-936D-1489991F30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BDDCD18-576F-4D65-AD11-79F905EE9F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F5DCF4-5A85-4BE6-B9A1-69FAECD29EDB}"/>
              </a:ext>
            </a:extLst>
          </p:cNvPr>
          <p:cNvSpPr>
            <a:spLocks noGrp="1" noChangeArrowheads="1"/>
          </p:cNvSpPr>
          <p:nvPr>
            <p:ph type="sldNum" sz="quarter" idx="12"/>
          </p:nvPr>
        </p:nvSpPr>
        <p:spPr>
          <a:ln/>
        </p:spPr>
        <p:txBody>
          <a:bodyPr/>
          <a:lstStyle>
            <a:lvl1pPr>
              <a:defRPr/>
            </a:lvl1pPr>
          </a:lstStyle>
          <a:p>
            <a:pPr>
              <a:defRPr/>
            </a:pPr>
            <a:fld id="{E2D15959-4F63-4966-8BAB-E33EBFC8AA91}" type="slidenum">
              <a:rPr lang="en-US" altLang="en-US"/>
              <a:pPr>
                <a:defRPr/>
              </a:pPr>
              <a:t>‹#›</a:t>
            </a:fld>
            <a:endParaRPr lang="en-US" altLang="en-US"/>
          </a:p>
        </p:txBody>
      </p:sp>
    </p:spTree>
    <p:extLst>
      <p:ext uri="{BB962C8B-B14F-4D97-AF65-F5344CB8AC3E}">
        <p14:creationId xmlns:p14="http://schemas.microsoft.com/office/powerpoint/2010/main" val="190556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CB2BDC-A59F-4E91-B94D-4ED13D14A7A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FEE4E73-C1D8-4DDD-B46E-6B6852EDC0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325DD2F-C865-4F3E-A056-486D0CE8AC1B}"/>
              </a:ext>
            </a:extLst>
          </p:cNvPr>
          <p:cNvSpPr>
            <a:spLocks noGrp="1" noChangeArrowheads="1"/>
          </p:cNvSpPr>
          <p:nvPr>
            <p:ph type="sldNum" sz="quarter" idx="12"/>
          </p:nvPr>
        </p:nvSpPr>
        <p:spPr>
          <a:ln/>
        </p:spPr>
        <p:txBody>
          <a:bodyPr/>
          <a:lstStyle>
            <a:lvl1pPr>
              <a:defRPr/>
            </a:lvl1pPr>
          </a:lstStyle>
          <a:p>
            <a:pPr>
              <a:defRPr/>
            </a:pPr>
            <a:fld id="{11B7D011-124E-41CB-8358-0BC677D7FFD8}" type="slidenum">
              <a:rPr lang="en-US" altLang="en-US"/>
              <a:pPr>
                <a:defRPr/>
              </a:pPr>
              <a:t>‹#›</a:t>
            </a:fld>
            <a:endParaRPr lang="en-US" altLang="en-US"/>
          </a:p>
        </p:txBody>
      </p:sp>
    </p:spTree>
    <p:extLst>
      <p:ext uri="{BB962C8B-B14F-4D97-AF65-F5344CB8AC3E}">
        <p14:creationId xmlns:p14="http://schemas.microsoft.com/office/powerpoint/2010/main" val="175736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2147888"/>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281488"/>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13A007-0A9B-46F0-A0AA-149D8D0577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8D43038-6E80-4AE6-85E5-063C9E694F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C5172FB-F3DD-4C7F-8B8A-5323FED00E77}"/>
              </a:ext>
            </a:extLst>
          </p:cNvPr>
          <p:cNvSpPr>
            <a:spLocks noGrp="1" noChangeArrowheads="1"/>
          </p:cNvSpPr>
          <p:nvPr>
            <p:ph type="sldNum" sz="quarter" idx="12"/>
          </p:nvPr>
        </p:nvSpPr>
        <p:spPr>
          <a:ln/>
        </p:spPr>
        <p:txBody>
          <a:bodyPr/>
          <a:lstStyle>
            <a:lvl1pPr>
              <a:defRPr/>
            </a:lvl1pPr>
          </a:lstStyle>
          <a:p>
            <a:pPr>
              <a:defRPr/>
            </a:pPr>
            <a:fld id="{0D6BB93C-BBAD-46F3-89DA-B4CA5C624967}" type="slidenum">
              <a:rPr lang="en-US" altLang="en-US"/>
              <a:pPr>
                <a:defRPr/>
              </a:pPr>
              <a:t>‹#›</a:t>
            </a:fld>
            <a:endParaRPr lang="en-US" altLang="en-US"/>
          </a:p>
        </p:txBody>
      </p:sp>
    </p:spTree>
    <p:extLst>
      <p:ext uri="{BB962C8B-B14F-4D97-AF65-F5344CB8AC3E}">
        <p14:creationId xmlns:p14="http://schemas.microsoft.com/office/powerpoint/2010/main" val="8107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0F28C8-4D5D-42A2-96FB-0F0354F764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DB7D6B-3951-446A-851F-642193CC77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172CFE6-BEDA-48C5-A27A-40C694D4F68D}"/>
              </a:ext>
            </a:extLst>
          </p:cNvPr>
          <p:cNvSpPr>
            <a:spLocks noGrp="1" noChangeArrowheads="1"/>
          </p:cNvSpPr>
          <p:nvPr>
            <p:ph type="sldNum" sz="quarter" idx="12"/>
          </p:nvPr>
        </p:nvSpPr>
        <p:spPr>
          <a:ln/>
        </p:spPr>
        <p:txBody>
          <a:bodyPr/>
          <a:lstStyle>
            <a:lvl1pPr>
              <a:defRPr/>
            </a:lvl1pPr>
          </a:lstStyle>
          <a:p>
            <a:pPr>
              <a:defRPr/>
            </a:pPr>
            <a:fld id="{ADD456FA-151A-49B1-B0C4-07671F17C1F7}" type="slidenum">
              <a:rPr lang="en-US" altLang="en-US"/>
              <a:pPr>
                <a:defRPr/>
              </a:pPr>
              <a:t>‹#›</a:t>
            </a:fld>
            <a:endParaRPr lang="en-US" altLang="en-US"/>
          </a:p>
        </p:txBody>
      </p:sp>
    </p:spTree>
    <p:extLst>
      <p:ext uri="{BB962C8B-B14F-4D97-AF65-F5344CB8AC3E}">
        <p14:creationId xmlns:p14="http://schemas.microsoft.com/office/powerpoint/2010/main" val="290783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F6A0173-5347-4AB9-9213-5BC8F83BC0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9A1261-DB1D-4EDB-BE15-795954CEEF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D9D433-9852-4286-B428-347847C6C349}"/>
              </a:ext>
            </a:extLst>
          </p:cNvPr>
          <p:cNvSpPr>
            <a:spLocks noGrp="1" noChangeArrowheads="1"/>
          </p:cNvSpPr>
          <p:nvPr>
            <p:ph type="sldNum" sz="quarter" idx="12"/>
          </p:nvPr>
        </p:nvSpPr>
        <p:spPr>
          <a:ln/>
        </p:spPr>
        <p:txBody>
          <a:bodyPr/>
          <a:lstStyle>
            <a:lvl1pPr>
              <a:defRPr/>
            </a:lvl1pPr>
          </a:lstStyle>
          <a:p>
            <a:pPr>
              <a:defRPr/>
            </a:pPr>
            <a:fld id="{574CAD2D-D2FA-4879-9817-6A703B584238}" type="slidenum">
              <a:rPr lang="en-US" altLang="en-US"/>
              <a:pPr>
                <a:defRPr/>
              </a:pPr>
              <a:t>‹#›</a:t>
            </a:fld>
            <a:endParaRPr lang="en-US" altLang="en-US"/>
          </a:p>
        </p:txBody>
      </p:sp>
    </p:spTree>
    <p:extLst>
      <p:ext uri="{BB962C8B-B14F-4D97-AF65-F5344CB8AC3E}">
        <p14:creationId xmlns:p14="http://schemas.microsoft.com/office/powerpoint/2010/main" val="146546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3FAFBD-E5DB-4C19-B1DF-FD22922AF4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084FE1-AF53-426D-85FE-A80B381A1C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F0BDAA8-1FCA-4A5E-B2B4-F5E623B4C013}"/>
              </a:ext>
            </a:extLst>
          </p:cNvPr>
          <p:cNvSpPr>
            <a:spLocks noGrp="1" noChangeArrowheads="1"/>
          </p:cNvSpPr>
          <p:nvPr>
            <p:ph type="sldNum" sz="quarter" idx="12"/>
          </p:nvPr>
        </p:nvSpPr>
        <p:spPr>
          <a:ln/>
        </p:spPr>
        <p:txBody>
          <a:bodyPr/>
          <a:lstStyle>
            <a:lvl1pPr>
              <a:defRPr/>
            </a:lvl1pPr>
          </a:lstStyle>
          <a:p>
            <a:pPr>
              <a:defRPr/>
            </a:pPr>
            <a:fld id="{B536865A-DA0B-4CA7-9702-D49DA3AA2430}" type="slidenum">
              <a:rPr lang="en-US" altLang="en-US"/>
              <a:pPr>
                <a:defRPr/>
              </a:pPr>
              <a:t>‹#›</a:t>
            </a:fld>
            <a:endParaRPr lang="en-US" altLang="en-US"/>
          </a:p>
        </p:txBody>
      </p:sp>
    </p:spTree>
    <p:extLst>
      <p:ext uri="{BB962C8B-B14F-4D97-AF65-F5344CB8AC3E}">
        <p14:creationId xmlns:p14="http://schemas.microsoft.com/office/powerpoint/2010/main" val="226073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590281-704F-4AD2-9C82-E1DFFA3A26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F43912F-6F66-438F-BA72-ECCE9B297D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2FE70C8E-161F-436F-89C9-D5B41B88A2DB}"/>
              </a:ext>
            </a:extLst>
          </p:cNvPr>
          <p:cNvSpPr>
            <a:spLocks noGrp="1" noChangeArrowheads="1"/>
          </p:cNvSpPr>
          <p:nvPr>
            <p:ph type="sldNum" sz="quarter" idx="12"/>
          </p:nvPr>
        </p:nvSpPr>
        <p:spPr>
          <a:ln/>
        </p:spPr>
        <p:txBody>
          <a:bodyPr/>
          <a:lstStyle>
            <a:lvl1pPr>
              <a:defRPr/>
            </a:lvl1pPr>
          </a:lstStyle>
          <a:p>
            <a:pPr>
              <a:defRPr/>
            </a:pPr>
            <a:fld id="{39AE3C47-DE9C-4F30-98DC-FCE8A90450B4}" type="slidenum">
              <a:rPr lang="en-US" altLang="en-US"/>
              <a:pPr>
                <a:defRPr/>
              </a:pPr>
              <a:t>‹#›</a:t>
            </a:fld>
            <a:endParaRPr lang="en-US" altLang="en-US"/>
          </a:p>
        </p:txBody>
      </p:sp>
    </p:spTree>
    <p:extLst>
      <p:ext uri="{BB962C8B-B14F-4D97-AF65-F5344CB8AC3E}">
        <p14:creationId xmlns:p14="http://schemas.microsoft.com/office/powerpoint/2010/main" val="29166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7E328F-2E02-4A03-B330-FD01F2B7A0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5C499CC-B856-448F-A6D5-E30EE5721F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E133406-22AB-400B-AF1A-AEE97B8A9403}"/>
              </a:ext>
            </a:extLst>
          </p:cNvPr>
          <p:cNvSpPr>
            <a:spLocks noGrp="1" noChangeArrowheads="1"/>
          </p:cNvSpPr>
          <p:nvPr>
            <p:ph type="sldNum" sz="quarter" idx="12"/>
          </p:nvPr>
        </p:nvSpPr>
        <p:spPr>
          <a:ln/>
        </p:spPr>
        <p:txBody>
          <a:bodyPr/>
          <a:lstStyle>
            <a:lvl1pPr>
              <a:defRPr/>
            </a:lvl1pPr>
          </a:lstStyle>
          <a:p>
            <a:pPr>
              <a:defRPr/>
            </a:pPr>
            <a:fld id="{74E19A2E-EBA8-4DB6-A917-7F4DB6CEE36C}" type="slidenum">
              <a:rPr lang="en-US" altLang="en-US"/>
              <a:pPr>
                <a:defRPr/>
              </a:pPr>
              <a:t>‹#›</a:t>
            </a:fld>
            <a:endParaRPr lang="en-US" altLang="en-US"/>
          </a:p>
        </p:txBody>
      </p:sp>
    </p:spTree>
    <p:extLst>
      <p:ext uri="{BB962C8B-B14F-4D97-AF65-F5344CB8AC3E}">
        <p14:creationId xmlns:p14="http://schemas.microsoft.com/office/powerpoint/2010/main" val="8035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9C8226-074F-455E-9D9C-E1B29E1E34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036C8B5-C5B1-45C9-851E-55B4F2CB3B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D274A40-CFB8-4C5D-9E9D-49AE9867108E}"/>
              </a:ext>
            </a:extLst>
          </p:cNvPr>
          <p:cNvSpPr>
            <a:spLocks noGrp="1" noChangeArrowheads="1"/>
          </p:cNvSpPr>
          <p:nvPr>
            <p:ph type="sldNum" sz="quarter" idx="12"/>
          </p:nvPr>
        </p:nvSpPr>
        <p:spPr>
          <a:ln/>
        </p:spPr>
        <p:txBody>
          <a:bodyPr/>
          <a:lstStyle>
            <a:lvl1pPr>
              <a:defRPr/>
            </a:lvl1pPr>
          </a:lstStyle>
          <a:p>
            <a:pPr>
              <a:defRPr/>
            </a:pPr>
            <a:fld id="{43E74EF1-0510-442F-B0AE-A77CCC4EF285}" type="slidenum">
              <a:rPr lang="en-US" altLang="en-US"/>
              <a:pPr>
                <a:defRPr/>
              </a:pPr>
              <a:t>‹#›</a:t>
            </a:fld>
            <a:endParaRPr lang="en-US" altLang="en-US"/>
          </a:p>
        </p:txBody>
      </p:sp>
    </p:spTree>
    <p:extLst>
      <p:ext uri="{BB962C8B-B14F-4D97-AF65-F5344CB8AC3E}">
        <p14:creationId xmlns:p14="http://schemas.microsoft.com/office/powerpoint/2010/main" val="371225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64181CF-4B71-440B-9D2C-0881C40D19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681759F-F505-4A61-9E18-A7252948AA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A728038-BCF6-4716-B17D-E629AF551E04}"/>
              </a:ext>
            </a:extLst>
          </p:cNvPr>
          <p:cNvSpPr>
            <a:spLocks noGrp="1" noChangeArrowheads="1"/>
          </p:cNvSpPr>
          <p:nvPr>
            <p:ph type="sldNum" sz="quarter" idx="12"/>
          </p:nvPr>
        </p:nvSpPr>
        <p:spPr>
          <a:ln/>
        </p:spPr>
        <p:txBody>
          <a:bodyPr/>
          <a:lstStyle>
            <a:lvl1pPr>
              <a:defRPr/>
            </a:lvl1pPr>
          </a:lstStyle>
          <a:p>
            <a:pPr>
              <a:defRPr/>
            </a:pPr>
            <a:fld id="{2DDCD17A-0B32-4FB8-AC06-706B54CD0132}" type="slidenum">
              <a:rPr lang="en-US" altLang="en-US"/>
              <a:pPr>
                <a:defRPr/>
              </a:pPr>
              <a:t>‹#›</a:t>
            </a:fld>
            <a:endParaRPr lang="en-US" altLang="en-US"/>
          </a:p>
        </p:txBody>
      </p:sp>
    </p:spTree>
    <p:extLst>
      <p:ext uri="{BB962C8B-B14F-4D97-AF65-F5344CB8AC3E}">
        <p14:creationId xmlns:p14="http://schemas.microsoft.com/office/powerpoint/2010/main" val="48268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F32D9A1-62C7-4EBC-927F-B246733B3C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6B7F8A-5900-4D37-A275-B802293FBD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C61CA50-3E7C-468A-90FA-0ABF37ABD937}"/>
              </a:ext>
            </a:extLst>
          </p:cNvPr>
          <p:cNvSpPr>
            <a:spLocks noGrp="1" noChangeArrowheads="1"/>
          </p:cNvSpPr>
          <p:nvPr>
            <p:ph type="sldNum" sz="quarter" idx="12"/>
          </p:nvPr>
        </p:nvSpPr>
        <p:spPr>
          <a:ln/>
        </p:spPr>
        <p:txBody>
          <a:bodyPr/>
          <a:lstStyle>
            <a:lvl1pPr>
              <a:defRPr/>
            </a:lvl1pPr>
          </a:lstStyle>
          <a:p>
            <a:pPr>
              <a:defRPr/>
            </a:pPr>
            <a:fld id="{183446FD-09D4-449D-A744-05A11A08E68A}" type="slidenum">
              <a:rPr lang="en-US" altLang="en-US"/>
              <a:pPr>
                <a:defRPr/>
              </a:pPr>
              <a:t>‹#›</a:t>
            </a:fld>
            <a:endParaRPr lang="en-US" altLang="en-US"/>
          </a:p>
        </p:txBody>
      </p:sp>
    </p:spTree>
    <p:extLst>
      <p:ext uri="{BB962C8B-B14F-4D97-AF65-F5344CB8AC3E}">
        <p14:creationId xmlns:p14="http://schemas.microsoft.com/office/powerpoint/2010/main" val="320801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16D8FFD-B73A-4494-BAE9-DABA5789E5FF}"/>
              </a:ext>
            </a:extLst>
          </p:cNvPr>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BAE1E090-C5F4-437D-99D3-19412B6884DB}"/>
              </a:ext>
            </a:extLst>
          </p:cNvPr>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F9B6D4AB-1DBC-47D5-ACF6-9151815BDF7E}"/>
              </a:ext>
            </a:extLst>
          </p:cNvPr>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en-US"/>
          </a:p>
        </p:txBody>
      </p:sp>
      <p:sp>
        <p:nvSpPr>
          <p:cNvPr id="5125" name="Rectangle 5">
            <a:extLst>
              <a:ext uri="{FF2B5EF4-FFF2-40B4-BE49-F238E27FC236}">
                <a16:creationId xmlns:a16="http://schemas.microsoft.com/office/drawing/2014/main" id="{E0C26B9A-F154-4153-BC65-F8B16DB140BD}"/>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5126" name="Rectangle 6">
            <a:extLst>
              <a:ext uri="{FF2B5EF4-FFF2-40B4-BE49-F238E27FC236}">
                <a16:creationId xmlns:a16="http://schemas.microsoft.com/office/drawing/2014/main" id="{2ADAAA49-C5B0-4FBD-8E18-1FD6CFB59CA1}"/>
              </a:ext>
            </a:extLst>
          </p:cNvPr>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C9B91B8-6822-4A72-9242-9261DF5E0343}" type="slidenum">
              <a:rPr lang="en-US" altLang="en-US"/>
              <a:pPr>
                <a:defRPr/>
              </a:pPr>
              <a:t>‹#›</a:t>
            </a:fld>
            <a:endParaRPr lang="en-US" altLang="en-US"/>
          </a:p>
        </p:txBody>
      </p:sp>
      <p:grpSp>
        <p:nvGrpSpPr>
          <p:cNvPr id="1031" name="Group 7">
            <a:extLst>
              <a:ext uri="{FF2B5EF4-FFF2-40B4-BE49-F238E27FC236}">
                <a16:creationId xmlns:a16="http://schemas.microsoft.com/office/drawing/2014/main" id="{C4C17F83-C302-443C-A52B-7835D37C2D81}"/>
              </a:ext>
            </a:extLst>
          </p:cNvPr>
          <p:cNvGrpSpPr>
            <a:grpSpLocks/>
          </p:cNvGrpSpPr>
          <p:nvPr/>
        </p:nvGrpSpPr>
        <p:grpSpPr bwMode="auto">
          <a:xfrm>
            <a:off x="261938" y="87313"/>
            <a:ext cx="8488362" cy="831850"/>
            <a:chOff x="165" y="55"/>
            <a:chExt cx="5347" cy="524"/>
          </a:xfrm>
        </p:grpSpPr>
        <p:grpSp>
          <p:nvGrpSpPr>
            <p:cNvPr id="1032" name="Group 8">
              <a:extLst>
                <a:ext uri="{FF2B5EF4-FFF2-40B4-BE49-F238E27FC236}">
                  <a16:creationId xmlns:a16="http://schemas.microsoft.com/office/drawing/2014/main" id="{42067903-4DAC-4562-BBF8-B5AB07439610}"/>
                </a:ext>
              </a:extLst>
            </p:cNvPr>
            <p:cNvGrpSpPr>
              <a:grpSpLocks/>
            </p:cNvGrpSpPr>
            <p:nvPr userDrawn="1"/>
          </p:nvGrpSpPr>
          <p:grpSpPr bwMode="auto">
            <a:xfrm>
              <a:off x="664" y="104"/>
              <a:ext cx="4848" cy="432"/>
              <a:chOff x="664" y="104"/>
              <a:chExt cx="4848" cy="432"/>
            </a:xfrm>
          </p:grpSpPr>
          <p:sp>
            <p:nvSpPr>
              <p:cNvPr id="1034" name="Freeform 9">
                <a:extLst>
                  <a:ext uri="{FF2B5EF4-FFF2-40B4-BE49-F238E27FC236}">
                    <a16:creationId xmlns:a16="http://schemas.microsoft.com/office/drawing/2014/main" id="{2CE00132-59FA-4D20-A42E-35FF546FA4E9}"/>
                  </a:ext>
                </a:extLst>
              </p:cNvPr>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5" name="Group 10">
                <a:extLst>
                  <a:ext uri="{FF2B5EF4-FFF2-40B4-BE49-F238E27FC236}">
                    <a16:creationId xmlns:a16="http://schemas.microsoft.com/office/drawing/2014/main" id="{7C6F4E83-3D35-404D-9DBF-7B4B711FAA10}"/>
                  </a:ext>
                </a:extLst>
              </p:cNvPr>
              <p:cNvGrpSpPr>
                <a:grpSpLocks/>
              </p:cNvGrpSpPr>
              <p:nvPr/>
            </p:nvGrpSpPr>
            <p:grpSpPr bwMode="auto">
              <a:xfrm>
                <a:off x="1195" y="104"/>
                <a:ext cx="3827" cy="429"/>
                <a:chOff x="1021" y="240"/>
                <a:chExt cx="3827" cy="429"/>
              </a:xfrm>
            </p:grpSpPr>
            <p:grpSp>
              <p:nvGrpSpPr>
                <p:cNvPr id="1084" name="Group 11">
                  <a:extLst>
                    <a:ext uri="{FF2B5EF4-FFF2-40B4-BE49-F238E27FC236}">
                      <a16:creationId xmlns:a16="http://schemas.microsoft.com/office/drawing/2014/main" id="{C94382FE-F1CD-4008-821F-CA15922A9D53}"/>
                    </a:ext>
                  </a:extLst>
                </p:cNvPr>
                <p:cNvGrpSpPr>
                  <a:grpSpLocks/>
                </p:cNvGrpSpPr>
                <p:nvPr/>
              </p:nvGrpSpPr>
              <p:grpSpPr bwMode="auto">
                <a:xfrm>
                  <a:off x="1021" y="241"/>
                  <a:ext cx="2208" cy="427"/>
                  <a:chOff x="1021" y="241"/>
                  <a:chExt cx="2208" cy="427"/>
                </a:xfrm>
              </p:grpSpPr>
              <p:sp>
                <p:nvSpPr>
                  <p:cNvPr id="1128" name="Freeform 12">
                    <a:extLst>
                      <a:ext uri="{FF2B5EF4-FFF2-40B4-BE49-F238E27FC236}">
                        <a16:creationId xmlns:a16="http://schemas.microsoft.com/office/drawing/2014/main" id="{C858D1AD-CC43-4266-8607-5278CB3DD561}"/>
                      </a:ext>
                    </a:extLst>
                  </p:cNvPr>
                  <p:cNvSpPr>
                    <a:spLocks/>
                  </p:cNvSpPr>
                  <p:nvPr/>
                </p:nvSpPr>
                <p:spPr bwMode="ltGray">
                  <a:xfrm>
                    <a:off x="2257" y="633"/>
                    <a:ext cx="7" cy="8"/>
                  </a:xfrm>
                  <a:custGeom>
                    <a:avLst/>
                    <a:gdLst>
                      <a:gd name="T0" fmla="*/ 0 w 15"/>
                      <a:gd name="T1" fmla="*/ 0 h 23"/>
                      <a:gd name="T2" fmla="*/ 0 w 15"/>
                      <a:gd name="T3" fmla="*/ 0 h 23"/>
                      <a:gd name="T4" fmla="*/ 0 w 15"/>
                      <a:gd name="T5" fmla="*/ 0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Freeform 13">
                    <a:extLst>
                      <a:ext uri="{FF2B5EF4-FFF2-40B4-BE49-F238E27FC236}">
                        <a16:creationId xmlns:a16="http://schemas.microsoft.com/office/drawing/2014/main" id="{36CB8B3A-D16A-4432-B33E-3A08F4A115C1}"/>
                      </a:ext>
                    </a:extLst>
                  </p:cNvPr>
                  <p:cNvSpPr>
                    <a:spLocks/>
                  </p:cNvSpPr>
                  <p:nvPr/>
                </p:nvSpPr>
                <p:spPr bwMode="ltGray">
                  <a:xfrm>
                    <a:off x="2332" y="660"/>
                    <a:ext cx="9" cy="8"/>
                  </a:xfrm>
                  <a:custGeom>
                    <a:avLst/>
                    <a:gdLst>
                      <a:gd name="T0" fmla="*/ 0 w 20"/>
                      <a:gd name="T1" fmla="*/ 0 h 23"/>
                      <a:gd name="T2" fmla="*/ 0 w 20"/>
                      <a:gd name="T3" fmla="*/ 0 h 23"/>
                      <a:gd name="T4" fmla="*/ 0 w 20"/>
                      <a:gd name="T5" fmla="*/ 0 h 23"/>
                      <a:gd name="T6" fmla="*/ 0 w 20"/>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Freeform 14">
                    <a:extLst>
                      <a:ext uri="{FF2B5EF4-FFF2-40B4-BE49-F238E27FC236}">
                        <a16:creationId xmlns:a16="http://schemas.microsoft.com/office/drawing/2014/main" id="{B86C3670-211C-4B66-9944-D3BFC1E30A29}"/>
                      </a:ext>
                    </a:extLst>
                  </p:cNvPr>
                  <p:cNvSpPr>
                    <a:spLocks/>
                  </p:cNvSpPr>
                  <p:nvPr/>
                </p:nvSpPr>
                <p:spPr bwMode="ltGray">
                  <a:xfrm>
                    <a:off x="2120"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Freeform 15">
                    <a:extLst>
                      <a:ext uri="{FF2B5EF4-FFF2-40B4-BE49-F238E27FC236}">
                        <a16:creationId xmlns:a16="http://schemas.microsoft.com/office/drawing/2014/main" id="{2D739D63-F126-4F19-8B57-686C5F8791E7}"/>
                      </a:ext>
                    </a:extLst>
                  </p:cNvPr>
                  <p:cNvSpPr>
                    <a:spLocks/>
                  </p:cNvSpPr>
                  <p:nvPr/>
                </p:nvSpPr>
                <p:spPr bwMode="ltGray">
                  <a:xfrm>
                    <a:off x="1967"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Freeform 16">
                    <a:extLst>
                      <a:ext uri="{FF2B5EF4-FFF2-40B4-BE49-F238E27FC236}">
                        <a16:creationId xmlns:a16="http://schemas.microsoft.com/office/drawing/2014/main" id="{19CA0626-A333-4FEC-9300-8D52841A208C}"/>
                      </a:ext>
                    </a:extLst>
                  </p:cNvPr>
                  <p:cNvSpPr>
                    <a:spLocks/>
                  </p:cNvSpPr>
                  <p:nvPr/>
                </p:nvSpPr>
                <p:spPr bwMode="ltGray">
                  <a:xfrm>
                    <a:off x="1921" y="635"/>
                    <a:ext cx="28" cy="16"/>
                  </a:xfrm>
                  <a:custGeom>
                    <a:avLst/>
                    <a:gdLst>
                      <a:gd name="T0" fmla="*/ 0 w 65"/>
                      <a:gd name="T1" fmla="*/ 0 h 46"/>
                      <a:gd name="T2" fmla="*/ 0 w 65"/>
                      <a:gd name="T3" fmla="*/ 0 h 46"/>
                      <a:gd name="T4" fmla="*/ 0 w 65"/>
                      <a:gd name="T5" fmla="*/ 0 h 46"/>
                      <a:gd name="T6" fmla="*/ 1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Freeform 17">
                    <a:extLst>
                      <a:ext uri="{FF2B5EF4-FFF2-40B4-BE49-F238E27FC236}">
                        <a16:creationId xmlns:a16="http://schemas.microsoft.com/office/drawing/2014/main" id="{1ADA2D9A-68CB-4F09-8DA8-9F3FE8C81292}"/>
                      </a:ext>
                    </a:extLst>
                  </p:cNvPr>
                  <p:cNvSpPr>
                    <a:spLocks/>
                  </p:cNvSpPr>
                  <p:nvPr/>
                </p:nvSpPr>
                <p:spPr bwMode="ltGray">
                  <a:xfrm>
                    <a:off x="1892" y="634"/>
                    <a:ext cx="29" cy="16"/>
                  </a:xfrm>
                  <a:custGeom>
                    <a:avLst/>
                    <a:gdLst>
                      <a:gd name="T0" fmla="*/ 0 w 69"/>
                      <a:gd name="T1" fmla="*/ 0 h 47"/>
                      <a:gd name="T2" fmla="*/ 0 w 69"/>
                      <a:gd name="T3" fmla="*/ 0 h 47"/>
                      <a:gd name="T4" fmla="*/ 1 w 69"/>
                      <a:gd name="T5" fmla="*/ 0 h 47"/>
                      <a:gd name="T6" fmla="*/ 1 w 69"/>
                      <a:gd name="T7" fmla="*/ 0 h 47"/>
                      <a:gd name="T8" fmla="*/ 1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Freeform 18">
                    <a:extLst>
                      <a:ext uri="{FF2B5EF4-FFF2-40B4-BE49-F238E27FC236}">
                        <a16:creationId xmlns:a16="http://schemas.microsoft.com/office/drawing/2014/main" id="{752944D7-A975-4B29-8340-DF28B0EF0323}"/>
                      </a:ext>
                    </a:extLst>
                  </p:cNvPr>
                  <p:cNvSpPr>
                    <a:spLocks/>
                  </p:cNvSpPr>
                  <p:nvPr/>
                </p:nvSpPr>
                <p:spPr bwMode="ltGray">
                  <a:xfrm>
                    <a:off x="1735" y="547"/>
                    <a:ext cx="151" cy="93"/>
                  </a:xfrm>
                  <a:custGeom>
                    <a:avLst/>
                    <a:gdLst>
                      <a:gd name="T0" fmla="*/ 0 w 355"/>
                      <a:gd name="T1" fmla="*/ 0 h 277"/>
                      <a:gd name="T2" fmla="*/ 0 w 355"/>
                      <a:gd name="T3" fmla="*/ 0 h 277"/>
                      <a:gd name="T4" fmla="*/ 1 w 355"/>
                      <a:gd name="T5" fmla="*/ 0 h 277"/>
                      <a:gd name="T6" fmla="*/ 1 w 355"/>
                      <a:gd name="T7" fmla="*/ 0 h 277"/>
                      <a:gd name="T8" fmla="*/ 1 w 355"/>
                      <a:gd name="T9" fmla="*/ 0 h 277"/>
                      <a:gd name="T10" fmla="*/ 2 w 355"/>
                      <a:gd name="T11" fmla="*/ 0 h 277"/>
                      <a:gd name="T12" fmla="*/ 2 w 355"/>
                      <a:gd name="T13" fmla="*/ 1 h 277"/>
                      <a:gd name="T14" fmla="*/ 2 w 355"/>
                      <a:gd name="T15" fmla="*/ 1 h 277"/>
                      <a:gd name="T16" fmla="*/ 2 w 355"/>
                      <a:gd name="T17" fmla="*/ 1 h 277"/>
                      <a:gd name="T18" fmla="*/ 3 w 355"/>
                      <a:gd name="T19" fmla="*/ 1 h 277"/>
                      <a:gd name="T20" fmla="*/ 3 w 355"/>
                      <a:gd name="T21" fmla="*/ 1 h 277"/>
                      <a:gd name="T22" fmla="*/ 3 w 355"/>
                      <a:gd name="T23" fmla="*/ 1 h 277"/>
                      <a:gd name="T24" fmla="*/ 3 w 355"/>
                      <a:gd name="T25" fmla="*/ 1 h 277"/>
                      <a:gd name="T26" fmla="*/ 3 w 355"/>
                      <a:gd name="T27" fmla="*/ 1 h 277"/>
                      <a:gd name="T28" fmla="*/ 3 w 355"/>
                      <a:gd name="T29" fmla="*/ 1 h 277"/>
                      <a:gd name="T30" fmla="*/ 4 w 355"/>
                      <a:gd name="T31" fmla="*/ 1 h 277"/>
                      <a:gd name="T32" fmla="*/ 4 w 355"/>
                      <a:gd name="T33" fmla="*/ 1 h 277"/>
                      <a:gd name="T34" fmla="*/ 4 w 355"/>
                      <a:gd name="T35" fmla="*/ 1 h 277"/>
                      <a:gd name="T36" fmla="*/ 4 w 355"/>
                      <a:gd name="T37" fmla="*/ 1 h 277"/>
                      <a:gd name="T38" fmla="*/ 5 w 355"/>
                      <a:gd name="T39" fmla="*/ 1 h 277"/>
                      <a:gd name="T40" fmla="*/ 5 w 355"/>
                      <a:gd name="T41" fmla="*/ 1 h 277"/>
                      <a:gd name="T42" fmla="*/ 5 w 355"/>
                      <a:gd name="T43" fmla="*/ 1 h 277"/>
                      <a:gd name="T44" fmla="*/ 4 w 355"/>
                      <a:gd name="T45" fmla="*/ 1 h 277"/>
                      <a:gd name="T46" fmla="*/ 4 w 355"/>
                      <a:gd name="T47" fmla="*/ 1 h 277"/>
                      <a:gd name="T48" fmla="*/ 4 w 355"/>
                      <a:gd name="T49" fmla="*/ 1 h 277"/>
                      <a:gd name="T50" fmla="*/ 3 w 355"/>
                      <a:gd name="T51" fmla="*/ 1 h 277"/>
                      <a:gd name="T52" fmla="*/ 3 w 355"/>
                      <a:gd name="T53" fmla="*/ 1 h 277"/>
                      <a:gd name="T54" fmla="*/ 2 w 355"/>
                      <a:gd name="T55" fmla="*/ 1 h 277"/>
                      <a:gd name="T56" fmla="*/ 2 w 355"/>
                      <a:gd name="T57" fmla="*/ 1 h 277"/>
                      <a:gd name="T58" fmla="*/ 2 w 355"/>
                      <a:gd name="T59" fmla="*/ 1 h 277"/>
                      <a:gd name="T60" fmla="*/ 1 w 355"/>
                      <a:gd name="T61" fmla="*/ 1 h 277"/>
                      <a:gd name="T62" fmla="*/ 1 w 355"/>
                      <a:gd name="T63" fmla="*/ 0 h 277"/>
                      <a:gd name="T64" fmla="*/ 1 w 355"/>
                      <a:gd name="T65" fmla="*/ 0 h 277"/>
                      <a:gd name="T66" fmla="*/ 1 w 355"/>
                      <a:gd name="T67" fmla="*/ 0 h 277"/>
                      <a:gd name="T68" fmla="*/ 1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Freeform 19">
                    <a:extLst>
                      <a:ext uri="{FF2B5EF4-FFF2-40B4-BE49-F238E27FC236}">
                        <a16:creationId xmlns:a16="http://schemas.microsoft.com/office/drawing/2014/main" id="{6CF36FD1-ED39-42FD-B6B4-D696DE6D0E58}"/>
                      </a:ext>
                    </a:extLst>
                  </p:cNvPr>
                  <p:cNvSpPr>
                    <a:spLocks/>
                  </p:cNvSpPr>
                  <p:nvPr/>
                </p:nvSpPr>
                <p:spPr bwMode="ltGray">
                  <a:xfrm>
                    <a:off x="1827" y="541"/>
                    <a:ext cx="67" cy="68"/>
                  </a:xfrm>
                  <a:custGeom>
                    <a:avLst/>
                    <a:gdLst>
                      <a:gd name="T0" fmla="*/ 1 w 156"/>
                      <a:gd name="T1" fmla="*/ 0 h 206"/>
                      <a:gd name="T2" fmla="*/ 1 w 156"/>
                      <a:gd name="T3" fmla="*/ 0 h 206"/>
                      <a:gd name="T4" fmla="*/ 1 w 156"/>
                      <a:gd name="T5" fmla="*/ 0 h 206"/>
                      <a:gd name="T6" fmla="*/ 1 w 156"/>
                      <a:gd name="T7" fmla="*/ 0 h 206"/>
                      <a:gd name="T8" fmla="*/ 2 w 156"/>
                      <a:gd name="T9" fmla="*/ 0 h 206"/>
                      <a:gd name="T10" fmla="*/ 2 w 156"/>
                      <a:gd name="T11" fmla="*/ 0 h 206"/>
                      <a:gd name="T12" fmla="*/ 2 w 156"/>
                      <a:gd name="T13" fmla="*/ 0 h 206"/>
                      <a:gd name="T14" fmla="*/ 2 w 156"/>
                      <a:gd name="T15" fmla="*/ 0 h 206"/>
                      <a:gd name="T16" fmla="*/ 2 w 156"/>
                      <a:gd name="T17" fmla="*/ 0 h 206"/>
                      <a:gd name="T18" fmla="*/ 2 w 156"/>
                      <a:gd name="T19" fmla="*/ 0 h 206"/>
                      <a:gd name="T20" fmla="*/ 2 w 156"/>
                      <a:gd name="T21" fmla="*/ 0 h 206"/>
                      <a:gd name="T22" fmla="*/ 2 w 156"/>
                      <a:gd name="T23" fmla="*/ 0 h 206"/>
                      <a:gd name="T24" fmla="*/ 2 w 156"/>
                      <a:gd name="T25" fmla="*/ 1 h 206"/>
                      <a:gd name="T26" fmla="*/ 2 w 156"/>
                      <a:gd name="T27" fmla="*/ 1 h 206"/>
                      <a:gd name="T28" fmla="*/ 2 w 156"/>
                      <a:gd name="T29" fmla="*/ 1 h 206"/>
                      <a:gd name="T30" fmla="*/ 1 w 156"/>
                      <a:gd name="T31" fmla="*/ 1 h 206"/>
                      <a:gd name="T32" fmla="*/ 1 w 156"/>
                      <a:gd name="T33" fmla="*/ 1 h 206"/>
                      <a:gd name="T34" fmla="*/ 1 w 156"/>
                      <a:gd name="T35" fmla="*/ 1 h 206"/>
                      <a:gd name="T36" fmla="*/ 1 w 156"/>
                      <a:gd name="T37" fmla="*/ 1 h 206"/>
                      <a:gd name="T38" fmla="*/ 1 w 156"/>
                      <a:gd name="T39" fmla="*/ 1 h 206"/>
                      <a:gd name="T40" fmla="*/ 1 w 156"/>
                      <a:gd name="T41" fmla="*/ 1 h 206"/>
                      <a:gd name="T42" fmla="*/ 1 w 156"/>
                      <a:gd name="T43" fmla="*/ 1 h 206"/>
                      <a:gd name="T44" fmla="*/ 0 w 156"/>
                      <a:gd name="T45" fmla="*/ 1 h 206"/>
                      <a:gd name="T46" fmla="*/ 0 w 156"/>
                      <a:gd name="T47" fmla="*/ 1 h 206"/>
                      <a:gd name="T48" fmla="*/ 0 w 156"/>
                      <a:gd name="T49" fmla="*/ 1 h 206"/>
                      <a:gd name="T50" fmla="*/ 0 w 156"/>
                      <a:gd name="T51" fmla="*/ 1 h 206"/>
                      <a:gd name="T52" fmla="*/ 0 w 156"/>
                      <a:gd name="T53" fmla="*/ 0 h 206"/>
                      <a:gd name="T54" fmla="*/ 0 w 156"/>
                      <a:gd name="T55" fmla="*/ 0 h 206"/>
                      <a:gd name="T56" fmla="*/ 0 w 156"/>
                      <a:gd name="T57" fmla="*/ 0 h 206"/>
                      <a:gd name="T58" fmla="*/ 0 w 156"/>
                      <a:gd name="T59" fmla="*/ 0 h 206"/>
                      <a:gd name="T60" fmla="*/ 1 w 156"/>
                      <a:gd name="T61" fmla="*/ 0 h 206"/>
                      <a:gd name="T62" fmla="*/ 1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Freeform 20">
                    <a:extLst>
                      <a:ext uri="{FF2B5EF4-FFF2-40B4-BE49-F238E27FC236}">
                        <a16:creationId xmlns:a16="http://schemas.microsoft.com/office/drawing/2014/main" id="{D3AB4EB6-4E97-40D4-BB4A-73C76224AA8C}"/>
                      </a:ext>
                    </a:extLst>
                  </p:cNvPr>
                  <p:cNvSpPr>
                    <a:spLocks/>
                  </p:cNvSpPr>
                  <p:nvPr/>
                </p:nvSpPr>
                <p:spPr bwMode="ltGray">
                  <a:xfrm>
                    <a:off x="1892" y="572"/>
                    <a:ext cx="47" cy="13"/>
                  </a:xfrm>
                  <a:custGeom>
                    <a:avLst/>
                    <a:gdLst>
                      <a:gd name="T0" fmla="*/ 0 w 109"/>
                      <a:gd name="T1" fmla="*/ 0 h 38"/>
                      <a:gd name="T2" fmla="*/ 0 w 109"/>
                      <a:gd name="T3" fmla="*/ 0 h 38"/>
                      <a:gd name="T4" fmla="*/ 1 w 109"/>
                      <a:gd name="T5" fmla="*/ 0 h 38"/>
                      <a:gd name="T6" fmla="*/ 1 w 109"/>
                      <a:gd name="T7" fmla="*/ 0 h 38"/>
                      <a:gd name="T8" fmla="*/ 1 w 109"/>
                      <a:gd name="T9" fmla="*/ 0 h 38"/>
                      <a:gd name="T10" fmla="*/ 1 w 109"/>
                      <a:gd name="T11" fmla="*/ 0 h 38"/>
                      <a:gd name="T12" fmla="*/ 1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Freeform 21">
                    <a:extLst>
                      <a:ext uri="{FF2B5EF4-FFF2-40B4-BE49-F238E27FC236}">
                        <a16:creationId xmlns:a16="http://schemas.microsoft.com/office/drawing/2014/main" id="{30C43705-CC20-434B-A863-3A536C36DE23}"/>
                      </a:ext>
                    </a:extLst>
                  </p:cNvPr>
                  <p:cNvSpPr>
                    <a:spLocks/>
                  </p:cNvSpPr>
                  <p:nvPr/>
                </p:nvSpPr>
                <p:spPr bwMode="ltGray">
                  <a:xfrm>
                    <a:off x="1890" y="588"/>
                    <a:ext cx="32" cy="34"/>
                  </a:xfrm>
                  <a:custGeom>
                    <a:avLst/>
                    <a:gdLst>
                      <a:gd name="T0" fmla="*/ 0 w 76"/>
                      <a:gd name="T1" fmla="*/ 0 h 104"/>
                      <a:gd name="T2" fmla="*/ 0 w 76"/>
                      <a:gd name="T3" fmla="*/ 0 h 104"/>
                      <a:gd name="T4" fmla="*/ 0 w 76"/>
                      <a:gd name="T5" fmla="*/ 0 h 104"/>
                      <a:gd name="T6" fmla="*/ 1 w 76"/>
                      <a:gd name="T7" fmla="*/ 0 h 104"/>
                      <a:gd name="T8" fmla="*/ 0 w 76"/>
                      <a:gd name="T9" fmla="*/ 0 h 104"/>
                      <a:gd name="T10" fmla="*/ 1 w 76"/>
                      <a:gd name="T11" fmla="*/ 0 h 104"/>
                      <a:gd name="T12" fmla="*/ 1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Freeform 22">
                    <a:extLst>
                      <a:ext uri="{FF2B5EF4-FFF2-40B4-BE49-F238E27FC236}">
                        <a16:creationId xmlns:a16="http://schemas.microsoft.com/office/drawing/2014/main" id="{CAC81004-57EC-4657-9CFD-97EF0F0C8A74}"/>
                      </a:ext>
                    </a:extLst>
                  </p:cNvPr>
                  <p:cNvSpPr>
                    <a:spLocks/>
                  </p:cNvSpPr>
                  <p:nvPr/>
                </p:nvSpPr>
                <p:spPr bwMode="ltGray">
                  <a:xfrm>
                    <a:off x="1944"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Freeform 23">
                    <a:extLst>
                      <a:ext uri="{FF2B5EF4-FFF2-40B4-BE49-F238E27FC236}">
                        <a16:creationId xmlns:a16="http://schemas.microsoft.com/office/drawing/2014/main" id="{3D561E1B-4C33-4E1D-9856-34FE5D524067}"/>
                      </a:ext>
                    </a:extLst>
                  </p:cNvPr>
                  <p:cNvSpPr>
                    <a:spLocks/>
                  </p:cNvSpPr>
                  <p:nvPr/>
                </p:nvSpPr>
                <p:spPr bwMode="ltGray">
                  <a:xfrm>
                    <a:off x="1948"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Freeform 24">
                    <a:extLst>
                      <a:ext uri="{FF2B5EF4-FFF2-40B4-BE49-F238E27FC236}">
                        <a16:creationId xmlns:a16="http://schemas.microsoft.com/office/drawing/2014/main" id="{673FA563-CF4B-4BD6-936C-D54659303582}"/>
                      </a:ext>
                    </a:extLst>
                  </p:cNvPr>
                  <p:cNvSpPr>
                    <a:spLocks/>
                  </p:cNvSpPr>
                  <p:nvPr/>
                </p:nvSpPr>
                <p:spPr bwMode="ltGray">
                  <a:xfrm>
                    <a:off x="1969"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1 w 61"/>
                      <a:gd name="T11" fmla="*/ 0 h 48"/>
                      <a:gd name="T12" fmla="*/ 1 w 61"/>
                      <a:gd name="T13" fmla="*/ 0 h 48"/>
                      <a:gd name="T14" fmla="*/ 1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Freeform 25">
                    <a:extLst>
                      <a:ext uri="{FF2B5EF4-FFF2-40B4-BE49-F238E27FC236}">
                        <a16:creationId xmlns:a16="http://schemas.microsoft.com/office/drawing/2014/main" id="{E2446E7D-E0C9-48DB-BFDB-670504BEE0EE}"/>
                      </a:ext>
                    </a:extLst>
                  </p:cNvPr>
                  <p:cNvSpPr>
                    <a:spLocks/>
                  </p:cNvSpPr>
                  <p:nvPr/>
                </p:nvSpPr>
                <p:spPr bwMode="ltGray">
                  <a:xfrm>
                    <a:off x="1976" y="593"/>
                    <a:ext cx="122" cy="61"/>
                  </a:xfrm>
                  <a:custGeom>
                    <a:avLst/>
                    <a:gdLst>
                      <a:gd name="T0" fmla="*/ 1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1 w 286"/>
                      <a:gd name="T17" fmla="*/ 0 h 182"/>
                      <a:gd name="T18" fmla="*/ 1 w 286"/>
                      <a:gd name="T19" fmla="*/ 0 h 182"/>
                      <a:gd name="T20" fmla="*/ 1 w 286"/>
                      <a:gd name="T21" fmla="*/ 0 h 182"/>
                      <a:gd name="T22" fmla="*/ 1 w 286"/>
                      <a:gd name="T23" fmla="*/ 0 h 182"/>
                      <a:gd name="T24" fmla="*/ 1 w 286"/>
                      <a:gd name="T25" fmla="*/ 1 h 182"/>
                      <a:gd name="T26" fmla="*/ 1 w 286"/>
                      <a:gd name="T27" fmla="*/ 1 h 182"/>
                      <a:gd name="T28" fmla="*/ 2 w 286"/>
                      <a:gd name="T29" fmla="*/ 1 h 182"/>
                      <a:gd name="T30" fmla="*/ 2 w 286"/>
                      <a:gd name="T31" fmla="*/ 1 h 182"/>
                      <a:gd name="T32" fmla="*/ 3 w 286"/>
                      <a:gd name="T33" fmla="*/ 1 h 182"/>
                      <a:gd name="T34" fmla="*/ 3 w 286"/>
                      <a:gd name="T35" fmla="*/ 1 h 182"/>
                      <a:gd name="T36" fmla="*/ 3 w 286"/>
                      <a:gd name="T37" fmla="*/ 1 h 182"/>
                      <a:gd name="T38" fmla="*/ 3 w 286"/>
                      <a:gd name="T39" fmla="*/ 1 h 182"/>
                      <a:gd name="T40" fmla="*/ 3 w 286"/>
                      <a:gd name="T41" fmla="*/ 0 h 182"/>
                      <a:gd name="T42" fmla="*/ 3 w 286"/>
                      <a:gd name="T43" fmla="*/ 1 h 182"/>
                      <a:gd name="T44" fmla="*/ 3 w 286"/>
                      <a:gd name="T45" fmla="*/ 1 h 182"/>
                      <a:gd name="T46" fmla="*/ 3 w 286"/>
                      <a:gd name="T47" fmla="*/ 1 h 182"/>
                      <a:gd name="T48" fmla="*/ 4 w 286"/>
                      <a:gd name="T49" fmla="*/ 1 h 182"/>
                      <a:gd name="T50" fmla="*/ 4 w 286"/>
                      <a:gd name="T51" fmla="*/ 1 h 182"/>
                      <a:gd name="T52" fmla="*/ 4 w 286"/>
                      <a:gd name="T53" fmla="*/ 1 h 182"/>
                      <a:gd name="T54" fmla="*/ 4 w 286"/>
                      <a:gd name="T55" fmla="*/ 1 h 182"/>
                      <a:gd name="T56" fmla="*/ 4 w 286"/>
                      <a:gd name="T57" fmla="*/ 1 h 182"/>
                      <a:gd name="T58" fmla="*/ 3 w 286"/>
                      <a:gd name="T59" fmla="*/ 1 h 182"/>
                      <a:gd name="T60" fmla="*/ 3 w 286"/>
                      <a:gd name="T61" fmla="*/ 0 h 182"/>
                      <a:gd name="T62" fmla="*/ 3 w 286"/>
                      <a:gd name="T63" fmla="*/ 0 h 182"/>
                      <a:gd name="T64" fmla="*/ 3 w 286"/>
                      <a:gd name="T65" fmla="*/ 0 h 182"/>
                      <a:gd name="T66" fmla="*/ 3 w 286"/>
                      <a:gd name="T67" fmla="*/ 0 h 182"/>
                      <a:gd name="T68" fmla="*/ 3 w 286"/>
                      <a:gd name="T69" fmla="*/ 0 h 182"/>
                      <a:gd name="T70" fmla="*/ 3 w 286"/>
                      <a:gd name="T71" fmla="*/ 0 h 182"/>
                      <a:gd name="T72" fmla="*/ 2 w 286"/>
                      <a:gd name="T73" fmla="*/ 0 h 182"/>
                      <a:gd name="T74" fmla="*/ 2 w 286"/>
                      <a:gd name="T75" fmla="*/ 0 h 182"/>
                      <a:gd name="T76" fmla="*/ 1 w 286"/>
                      <a:gd name="T77" fmla="*/ 0 h 182"/>
                      <a:gd name="T78" fmla="*/ 1 w 286"/>
                      <a:gd name="T79" fmla="*/ 0 h 182"/>
                      <a:gd name="T80" fmla="*/ 1 w 286"/>
                      <a:gd name="T81" fmla="*/ 0 h 182"/>
                      <a:gd name="T82" fmla="*/ 1 w 286"/>
                      <a:gd name="T83" fmla="*/ 0 h 182"/>
                      <a:gd name="T84" fmla="*/ 1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Freeform 26">
                    <a:extLst>
                      <a:ext uri="{FF2B5EF4-FFF2-40B4-BE49-F238E27FC236}">
                        <a16:creationId xmlns:a16="http://schemas.microsoft.com/office/drawing/2014/main" id="{6D22986D-F79F-46CF-BA38-504E5B4842BB}"/>
                      </a:ext>
                    </a:extLst>
                  </p:cNvPr>
                  <p:cNvSpPr>
                    <a:spLocks/>
                  </p:cNvSpPr>
                  <p:nvPr/>
                </p:nvSpPr>
                <p:spPr bwMode="ltGray">
                  <a:xfrm>
                    <a:off x="2082" y="599"/>
                    <a:ext cx="33" cy="26"/>
                  </a:xfrm>
                  <a:custGeom>
                    <a:avLst/>
                    <a:gdLst>
                      <a:gd name="T0" fmla="*/ 0 w 78"/>
                      <a:gd name="T1" fmla="*/ 0 h 78"/>
                      <a:gd name="T2" fmla="*/ 0 w 78"/>
                      <a:gd name="T3" fmla="*/ 0 h 78"/>
                      <a:gd name="T4" fmla="*/ 0 w 78"/>
                      <a:gd name="T5" fmla="*/ 0 h 78"/>
                      <a:gd name="T6" fmla="*/ 1 w 78"/>
                      <a:gd name="T7" fmla="*/ 0 h 78"/>
                      <a:gd name="T8" fmla="*/ 0 w 78"/>
                      <a:gd name="T9" fmla="*/ 0 h 78"/>
                      <a:gd name="T10" fmla="*/ 0 w 78"/>
                      <a:gd name="T11" fmla="*/ 0 h 78"/>
                      <a:gd name="T12" fmla="*/ 1 w 78"/>
                      <a:gd name="T13" fmla="*/ 0 h 78"/>
                      <a:gd name="T14" fmla="*/ 1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Freeform 27">
                    <a:extLst>
                      <a:ext uri="{FF2B5EF4-FFF2-40B4-BE49-F238E27FC236}">
                        <a16:creationId xmlns:a16="http://schemas.microsoft.com/office/drawing/2014/main" id="{E1B145E4-6934-4633-A810-F6D406F6905F}"/>
                      </a:ext>
                    </a:extLst>
                  </p:cNvPr>
                  <p:cNvSpPr>
                    <a:spLocks/>
                  </p:cNvSpPr>
                  <p:nvPr/>
                </p:nvSpPr>
                <p:spPr bwMode="ltGray">
                  <a:xfrm>
                    <a:off x="2152"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Freeform 28">
                    <a:extLst>
                      <a:ext uri="{FF2B5EF4-FFF2-40B4-BE49-F238E27FC236}">
                        <a16:creationId xmlns:a16="http://schemas.microsoft.com/office/drawing/2014/main" id="{1FD1795B-9851-4EB1-94CC-A5DCD5AC7BC7}"/>
                      </a:ext>
                    </a:extLst>
                  </p:cNvPr>
                  <p:cNvSpPr>
                    <a:spLocks/>
                  </p:cNvSpPr>
                  <p:nvPr/>
                </p:nvSpPr>
                <p:spPr bwMode="ltGray">
                  <a:xfrm>
                    <a:off x="2194" y="584"/>
                    <a:ext cx="11" cy="8"/>
                  </a:xfrm>
                  <a:custGeom>
                    <a:avLst/>
                    <a:gdLst>
                      <a:gd name="T0" fmla="*/ 0 w 26"/>
                      <a:gd name="T1" fmla="*/ 0 h 22"/>
                      <a:gd name="T2" fmla="*/ 0 w 26"/>
                      <a:gd name="T3" fmla="*/ 0 h 22"/>
                      <a:gd name="T4" fmla="*/ 0 w 26"/>
                      <a:gd name="T5" fmla="*/ 0 h 22"/>
                      <a:gd name="T6" fmla="*/ 0 w 26"/>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Freeform 29">
                    <a:extLst>
                      <a:ext uri="{FF2B5EF4-FFF2-40B4-BE49-F238E27FC236}">
                        <a16:creationId xmlns:a16="http://schemas.microsoft.com/office/drawing/2014/main" id="{4ED09E95-82AD-47E5-A409-32C9572091D7}"/>
                      </a:ext>
                    </a:extLst>
                  </p:cNvPr>
                  <p:cNvSpPr>
                    <a:spLocks/>
                  </p:cNvSpPr>
                  <p:nvPr/>
                </p:nvSpPr>
                <p:spPr bwMode="ltGray">
                  <a:xfrm>
                    <a:off x="2059"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Freeform 30">
                    <a:extLst>
                      <a:ext uri="{FF2B5EF4-FFF2-40B4-BE49-F238E27FC236}">
                        <a16:creationId xmlns:a16="http://schemas.microsoft.com/office/drawing/2014/main" id="{3B42029E-5AEE-429C-8F65-A6F1C19BDD23}"/>
                      </a:ext>
                    </a:extLst>
                  </p:cNvPr>
                  <p:cNvSpPr>
                    <a:spLocks/>
                  </p:cNvSpPr>
                  <p:nvPr/>
                </p:nvSpPr>
                <p:spPr bwMode="ltGray">
                  <a:xfrm>
                    <a:off x="1988"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Freeform 31">
                    <a:extLst>
                      <a:ext uri="{FF2B5EF4-FFF2-40B4-BE49-F238E27FC236}">
                        <a16:creationId xmlns:a16="http://schemas.microsoft.com/office/drawing/2014/main" id="{0AFFD555-4480-4D75-8560-FA67BF8F061D}"/>
                      </a:ext>
                    </a:extLst>
                  </p:cNvPr>
                  <p:cNvSpPr>
                    <a:spLocks/>
                  </p:cNvSpPr>
                  <p:nvPr/>
                </p:nvSpPr>
                <p:spPr bwMode="ltGray">
                  <a:xfrm>
                    <a:off x="1910" y="523"/>
                    <a:ext cx="34" cy="27"/>
                  </a:xfrm>
                  <a:custGeom>
                    <a:avLst/>
                    <a:gdLst>
                      <a:gd name="T0" fmla="*/ 0 w 80"/>
                      <a:gd name="T1" fmla="*/ 0 h 80"/>
                      <a:gd name="T2" fmla="*/ 0 w 80"/>
                      <a:gd name="T3" fmla="*/ 0 h 80"/>
                      <a:gd name="T4" fmla="*/ 0 w 80"/>
                      <a:gd name="T5" fmla="*/ 0 h 80"/>
                      <a:gd name="T6" fmla="*/ 1 w 80"/>
                      <a:gd name="T7" fmla="*/ 0 h 80"/>
                      <a:gd name="T8" fmla="*/ 1 w 80"/>
                      <a:gd name="T9" fmla="*/ 0 h 80"/>
                      <a:gd name="T10" fmla="*/ 1 w 80"/>
                      <a:gd name="T11" fmla="*/ 0 h 80"/>
                      <a:gd name="T12" fmla="*/ 1 w 80"/>
                      <a:gd name="T13" fmla="*/ 0 h 80"/>
                      <a:gd name="T14" fmla="*/ 1 w 80"/>
                      <a:gd name="T15" fmla="*/ 0 h 80"/>
                      <a:gd name="T16" fmla="*/ 1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Freeform 32">
                    <a:extLst>
                      <a:ext uri="{FF2B5EF4-FFF2-40B4-BE49-F238E27FC236}">
                        <a16:creationId xmlns:a16="http://schemas.microsoft.com/office/drawing/2014/main" id="{912B8127-ADC7-40C2-9F3E-4069E729CEFC}"/>
                      </a:ext>
                    </a:extLst>
                  </p:cNvPr>
                  <p:cNvSpPr>
                    <a:spLocks/>
                  </p:cNvSpPr>
                  <p:nvPr/>
                </p:nvSpPr>
                <p:spPr bwMode="ltGray">
                  <a:xfrm>
                    <a:off x="1899" y="466"/>
                    <a:ext cx="40" cy="58"/>
                  </a:xfrm>
                  <a:custGeom>
                    <a:avLst/>
                    <a:gdLst>
                      <a:gd name="T0" fmla="*/ 0 w 94"/>
                      <a:gd name="T1" fmla="*/ 0 h 174"/>
                      <a:gd name="T2" fmla="*/ 0 w 94"/>
                      <a:gd name="T3" fmla="*/ 1 h 174"/>
                      <a:gd name="T4" fmla="*/ 0 w 94"/>
                      <a:gd name="T5" fmla="*/ 0 h 174"/>
                      <a:gd name="T6" fmla="*/ 1 w 94"/>
                      <a:gd name="T7" fmla="*/ 0 h 174"/>
                      <a:gd name="T8" fmla="*/ 1 w 94"/>
                      <a:gd name="T9" fmla="*/ 1 h 174"/>
                      <a:gd name="T10" fmla="*/ 1 w 94"/>
                      <a:gd name="T11" fmla="*/ 1 h 174"/>
                      <a:gd name="T12" fmla="*/ 1 w 94"/>
                      <a:gd name="T13" fmla="*/ 1 h 174"/>
                      <a:gd name="T14" fmla="*/ 1 w 94"/>
                      <a:gd name="T15" fmla="*/ 1 h 174"/>
                      <a:gd name="T16" fmla="*/ 1 w 94"/>
                      <a:gd name="T17" fmla="*/ 1 h 174"/>
                      <a:gd name="T18" fmla="*/ 1 w 94"/>
                      <a:gd name="T19" fmla="*/ 1 h 174"/>
                      <a:gd name="T20" fmla="*/ 1 w 94"/>
                      <a:gd name="T21" fmla="*/ 0 h 174"/>
                      <a:gd name="T22" fmla="*/ 1 w 94"/>
                      <a:gd name="T23" fmla="*/ 0 h 174"/>
                      <a:gd name="T24" fmla="*/ 1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Freeform 33">
                    <a:extLst>
                      <a:ext uri="{FF2B5EF4-FFF2-40B4-BE49-F238E27FC236}">
                        <a16:creationId xmlns:a16="http://schemas.microsoft.com/office/drawing/2014/main" id="{2A96150C-4750-45CC-9A57-722CE1C4932A}"/>
                      </a:ext>
                    </a:extLst>
                  </p:cNvPr>
                  <p:cNvSpPr>
                    <a:spLocks/>
                  </p:cNvSpPr>
                  <p:nvPr/>
                </p:nvSpPr>
                <p:spPr bwMode="ltGray">
                  <a:xfrm>
                    <a:off x="1909"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Freeform 34">
                    <a:extLst>
                      <a:ext uri="{FF2B5EF4-FFF2-40B4-BE49-F238E27FC236}">
                        <a16:creationId xmlns:a16="http://schemas.microsoft.com/office/drawing/2014/main" id="{DAAD7E8B-11DF-43D0-A100-1C46821B12A7}"/>
                      </a:ext>
                    </a:extLst>
                  </p:cNvPr>
                  <p:cNvSpPr>
                    <a:spLocks/>
                  </p:cNvSpPr>
                  <p:nvPr/>
                </p:nvSpPr>
                <p:spPr bwMode="ltGray">
                  <a:xfrm>
                    <a:off x="1881"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Freeform 35">
                    <a:extLst>
                      <a:ext uri="{FF2B5EF4-FFF2-40B4-BE49-F238E27FC236}">
                        <a16:creationId xmlns:a16="http://schemas.microsoft.com/office/drawing/2014/main" id="{8591A8F3-2DC3-4FEF-8D0C-38693D2A18E3}"/>
                      </a:ext>
                    </a:extLst>
                  </p:cNvPr>
                  <p:cNvSpPr>
                    <a:spLocks/>
                  </p:cNvSpPr>
                  <p:nvPr/>
                </p:nvSpPr>
                <p:spPr bwMode="ltGray">
                  <a:xfrm>
                    <a:off x="2930" y="489"/>
                    <a:ext cx="299" cy="179"/>
                  </a:xfrm>
                  <a:custGeom>
                    <a:avLst/>
                    <a:gdLst>
                      <a:gd name="T0" fmla="*/ 2 w 471"/>
                      <a:gd name="T1" fmla="*/ 29 h 281"/>
                      <a:gd name="T2" fmla="*/ 3 w 471"/>
                      <a:gd name="T3" fmla="*/ 26 h 281"/>
                      <a:gd name="T4" fmla="*/ 3 w 471"/>
                      <a:gd name="T5" fmla="*/ 25 h 281"/>
                      <a:gd name="T6" fmla="*/ 2 w 471"/>
                      <a:gd name="T7" fmla="*/ 23 h 281"/>
                      <a:gd name="T8" fmla="*/ 1 w 471"/>
                      <a:gd name="T9" fmla="*/ 22 h 281"/>
                      <a:gd name="T10" fmla="*/ 0 w 471"/>
                      <a:gd name="T11" fmla="*/ 20 h 281"/>
                      <a:gd name="T12" fmla="*/ 1 w 471"/>
                      <a:gd name="T13" fmla="*/ 19 h 281"/>
                      <a:gd name="T14" fmla="*/ 1 w 471"/>
                      <a:gd name="T15" fmla="*/ 17 h 281"/>
                      <a:gd name="T16" fmla="*/ 1 w 471"/>
                      <a:gd name="T17" fmla="*/ 17 h 281"/>
                      <a:gd name="T18" fmla="*/ 3 w 471"/>
                      <a:gd name="T19" fmla="*/ 13 h 281"/>
                      <a:gd name="T20" fmla="*/ 4 w 471"/>
                      <a:gd name="T21" fmla="*/ 10 h 281"/>
                      <a:gd name="T22" fmla="*/ 4 w 471"/>
                      <a:gd name="T23" fmla="*/ 7 h 281"/>
                      <a:gd name="T24" fmla="*/ 3 w 471"/>
                      <a:gd name="T25" fmla="*/ 4 h 281"/>
                      <a:gd name="T26" fmla="*/ 2 w 471"/>
                      <a:gd name="T27" fmla="*/ 3 h 281"/>
                      <a:gd name="T28" fmla="*/ 3 w 471"/>
                      <a:gd name="T29" fmla="*/ 4 h 281"/>
                      <a:gd name="T30" fmla="*/ 5 w 471"/>
                      <a:gd name="T31" fmla="*/ 4 h 281"/>
                      <a:gd name="T32" fmla="*/ 7 w 471"/>
                      <a:gd name="T33" fmla="*/ 1 h 281"/>
                      <a:gd name="T34" fmla="*/ 8 w 471"/>
                      <a:gd name="T35" fmla="*/ 0 h 281"/>
                      <a:gd name="T36" fmla="*/ 10 w 471"/>
                      <a:gd name="T37" fmla="*/ 1 h 281"/>
                      <a:gd name="T38" fmla="*/ 10 w 471"/>
                      <a:gd name="T39" fmla="*/ 1 h 281"/>
                      <a:gd name="T40" fmla="*/ 10 w 471"/>
                      <a:gd name="T41" fmla="*/ 1 h 281"/>
                      <a:gd name="T42" fmla="*/ 11 w 471"/>
                      <a:gd name="T43" fmla="*/ 1 h 281"/>
                      <a:gd name="T44" fmla="*/ 12 w 471"/>
                      <a:gd name="T45" fmla="*/ 1 h 281"/>
                      <a:gd name="T46" fmla="*/ 15 w 471"/>
                      <a:gd name="T47" fmla="*/ 2 h 281"/>
                      <a:gd name="T48" fmla="*/ 16 w 471"/>
                      <a:gd name="T49" fmla="*/ 3 h 281"/>
                      <a:gd name="T50" fmla="*/ 17 w 471"/>
                      <a:gd name="T51" fmla="*/ 2 h 281"/>
                      <a:gd name="T52" fmla="*/ 18 w 471"/>
                      <a:gd name="T53" fmla="*/ 2 h 281"/>
                      <a:gd name="T54" fmla="*/ 20 w 471"/>
                      <a:gd name="T55" fmla="*/ 2 h 281"/>
                      <a:gd name="T56" fmla="*/ 22 w 471"/>
                      <a:gd name="T57" fmla="*/ 3 h 281"/>
                      <a:gd name="T58" fmla="*/ 23 w 471"/>
                      <a:gd name="T59" fmla="*/ 6 h 281"/>
                      <a:gd name="T60" fmla="*/ 25 w 471"/>
                      <a:gd name="T61" fmla="*/ 7 h 281"/>
                      <a:gd name="T62" fmla="*/ 26 w 471"/>
                      <a:gd name="T63" fmla="*/ 7 h 281"/>
                      <a:gd name="T64" fmla="*/ 28 w 471"/>
                      <a:gd name="T65" fmla="*/ 7 h 281"/>
                      <a:gd name="T66" fmla="*/ 30 w 471"/>
                      <a:gd name="T67" fmla="*/ 7 h 281"/>
                      <a:gd name="T68" fmla="*/ 31 w 471"/>
                      <a:gd name="T69" fmla="*/ 8 h 281"/>
                      <a:gd name="T70" fmla="*/ 32 w 471"/>
                      <a:gd name="T71" fmla="*/ 10 h 281"/>
                      <a:gd name="T72" fmla="*/ 32 w 471"/>
                      <a:gd name="T73" fmla="*/ 11 h 281"/>
                      <a:gd name="T74" fmla="*/ 34 w 471"/>
                      <a:gd name="T75" fmla="*/ 13 h 281"/>
                      <a:gd name="T76" fmla="*/ 34 w 471"/>
                      <a:gd name="T77" fmla="*/ 13 h 281"/>
                      <a:gd name="T78" fmla="*/ 32 w 471"/>
                      <a:gd name="T79" fmla="*/ 15 h 281"/>
                      <a:gd name="T80" fmla="*/ 34 w 471"/>
                      <a:gd name="T81" fmla="*/ 15 h 281"/>
                      <a:gd name="T82" fmla="*/ 36 w 471"/>
                      <a:gd name="T83" fmla="*/ 16 h 281"/>
                      <a:gd name="T84" fmla="*/ 37 w 471"/>
                      <a:gd name="T85" fmla="*/ 17 h 281"/>
                      <a:gd name="T86" fmla="*/ 39 w 471"/>
                      <a:gd name="T87" fmla="*/ 17 h 281"/>
                      <a:gd name="T88" fmla="*/ 39 w 471"/>
                      <a:gd name="T89" fmla="*/ 18 h 281"/>
                      <a:gd name="T90" fmla="*/ 39 w 471"/>
                      <a:gd name="T91" fmla="*/ 18 h 281"/>
                      <a:gd name="T92" fmla="*/ 41 w 471"/>
                      <a:gd name="T93" fmla="*/ 18 h 281"/>
                      <a:gd name="T94" fmla="*/ 41 w 471"/>
                      <a:gd name="T95" fmla="*/ 18 h 281"/>
                      <a:gd name="T96" fmla="*/ 45 w 471"/>
                      <a:gd name="T97" fmla="*/ 20 h 281"/>
                      <a:gd name="T98" fmla="*/ 46 w 471"/>
                      <a:gd name="T99" fmla="*/ 21 h 281"/>
                      <a:gd name="T100" fmla="*/ 48 w 471"/>
                      <a:gd name="T101" fmla="*/ 21 h 281"/>
                      <a:gd name="T102" fmla="*/ 49 w 471"/>
                      <a:gd name="T103" fmla="*/ 22 h 281"/>
                      <a:gd name="T104" fmla="*/ 47 w 471"/>
                      <a:gd name="T105" fmla="*/ 27 h 281"/>
                      <a:gd name="T106" fmla="*/ 44 w 471"/>
                      <a:gd name="T107" fmla="*/ 30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Freeform 36">
                    <a:extLst>
                      <a:ext uri="{FF2B5EF4-FFF2-40B4-BE49-F238E27FC236}">
                        <a16:creationId xmlns:a16="http://schemas.microsoft.com/office/drawing/2014/main" id="{504DEDF8-C15B-4B26-B3A1-07146DC5DA0E}"/>
                      </a:ext>
                    </a:extLst>
                  </p:cNvPr>
                  <p:cNvSpPr>
                    <a:spLocks/>
                  </p:cNvSpPr>
                  <p:nvPr/>
                </p:nvSpPr>
                <p:spPr bwMode="ltGray">
                  <a:xfrm>
                    <a:off x="2534" y="242"/>
                    <a:ext cx="420" cy="283"/>
                  </a:xfrm>
                  <a:custGeom>
                    <a:avLst/>
                    <a:gdLst>
                      <a:gd name="T0" fmla="*/ 6 w 984"/>
                      <a:gd name="T1" fmla="*/ 0 h 844"/>
                      <a:gd name="T2" fmla="*/ 7 w 984"/>
                      <a:gd name="T3" fmla="*/ 0 h 844"/>
                      <a:gd name="T4" fmla="*/ 8 w 984"/>
                      <a:gd name="T5" fmla="*/ 0 h 844"/>
                      <a:gd name="T6" fmla="*/ 8 w 984"/>
                      <a:gd name="T7" fmla="*/ 1 h 844"/>
                      <a:gd name="T8" fmla="*/ 9 w 984"/>
                      <a:gd name="T9" fmla="*/ 0 h 844"/>
                      <a:gd name="T10" fmla="*/ 9 w 984"/>
                      <a:gd name="T11" fmla="*/ 0 h 844"/>
                      <a:gd name="T12" fmla="*/ 9 w 984"/>
                      <a:gd name="T13" fmla="*/ 1 h 844"/>
                      <a:gd name="T14" fmla="*/ 10 w 984"/>
                      <a:gd name="T15" fmla="*/ 0 h 844"/>
                      <a:gd name="T16" fmla="*/ 10 w 984"/>
                      <a:gd name="T17" fmla="*/ 0 h 844"/>
                      <a:gd name="T18" fmla="*/ 11 w 984"/>
                      <a:gd name="T19" fmla="*/ 0 h 844"/>
                      <a:gd name="T20" fmla="*/ 11 w 984"/>
                      <a:gd name="T21" fmla="*/ 0 h 844"/>
                      <a:gd name="T22" fmla="*/ 11 w 984"/>
                      <a:gd name="T23" fmla="*/ 1 h 844"/>
                      <a:gd name="T24" fmla="*/ 11 w 984"/>
                      <a:gd name="T25" fmla="*/ 1 h 844"/>
                      <a:gd name="T26" fmla="*/ 11 w 984"/>
                      <a:gd name="T27" fmla="*/ 1 h 844"/>
                      <a:gd name="T28" fmla="*/ 11 w 984"/>
                      <a:gd name="T29" fmla="*/ 1 h 844"/>
                      <a:gd name="T30" fmla="*/ 11 w 984"/>
                      <a:gd name="T31" fmla="*/ 1 h 844"/>
                      <a:gd name="T32" fmla="*/ 11 w 984"/>
                      <a:gd name="T33" fmla="*/ 1 h 844"/>
                      <a:gd name="T34" fmla="*/ 12 w 984"/>
                      <a:gd name="T35" fmla="*/ 2 h 844"/>
                      <a:gd name="T36" fmla="*/ 12 w 984"/>
                      <a:gd name="T37" fmla="*/ 2 h 844"/>
                      <a:gd name="T38" fmla="*/ 12 w 984"/>
                      <a:gd name="T39" fmla="*/ 2 h 844"/>
                      <a:gd name="T40" fmla="*/ 11 w 984"/>
                      <a:gd name="T41" fmla="*/ 2 h 844"/>
                      <a:gd name="T42" fmla="*/ 10 w 984"/>
                      <a:gd name="T43" fmla="*/ 2 h 844"/>
                      <a:gd name="T44" fmla="*/ 9 w 984"/>
                      <a:gd name="T45" fmla="*/ 2 h 844"/>
                      <a:gd name="T46" fmla="*/ 9 w 984"/>
                      <a:gd name="T47" fmla="*/ 2 h 844"/>
                      <a:gd name="T48" fmla="*/ 10 w 984"/>
                      <a:gd name="T49" fmla="*/ 3 h 844"/>
                      <a:gd name="T50" fmla="*/ 10 w 984"/>
                      <a:gd name="T51" fmla="*/ 2 h 844"/>
                      <a:gd name="T52" fmla="*/ 11 w 984"/>
                      <a:gd name="T53" fmla="*/ 2 h 844"/>
                      <a:gd name="T54" fmla="*/ 11 w 984"/>
                      <a:gd name="T55" fmla="*/ 3 h 844"/>
                      <a:gd name="T56" fmla="*/ 11 w 984"/>
                      <a:gd name="T57" fmla="*/ 3 h 844"/>
                      <a:gd name="T58" fmla="*/ 12 w 984"/>
                      <a:gd name="T59" fmla="*/ 3 h 844"/>
                      <a:gd name="T60" fmla="*/ 13 w 984"/>
                      <a:gd name="T61" fmla="*/ 3 h 844"/>
                      <a:gd name="T62" fmla="*/ 13 w 984"/>
                      <a:gd name="T63" fmla="*/ 3 h 844"/>
                      <a:gd name="T64" fmla="*/ 12 w 984"/>
                      <a:gd name="T65" fmla="*/ 3 h 844"/>
                      <a:gd name="T66" fmla="*/ 12 w 984"/>
                      <a:gd name="T67" fmla="*/ 3 h 844"/>
                      <a:gd name="T68" fmla="*/ 11 w 984"/>
                      <a:gd name="T69" fmla="*/ 3 h 844"/>
                      <a:gd name="T70" fmla="*/ 10 w 984"/>
                      <a:gd name="T71" fmla="*/ 3 h 844"/>
                      <a:gd name="T72" fmla="*/ 9 w 984"/>
                      <a:gd name="T73" fmla="*/ 3 h 844"/>
                      <a:gd name="T74" fmla="*/ 7 w 984"/>
                      <a:gd name="T75" fmla="*/ 2 h 844"/>
                      <a:gd name="T76" fmla="*/ 6 w 984"/>
                      <a:gd name="T77" fmla="*/ 2 h 844"/>
                      <a:gd name="T78" fmla="*/ 6 w 984"/>
                      <a:gd name="T79" fmla="*/ 2 h 844"/>
                      <a:gd name="T80" fmla="*/ 6 w 984"/>
                      <a:gd name="T81" fmla="*/ 2 h 844"/>
                      <a:gd name="T82" fmla="*/ 5 w 984"/>
                      <a:gd name="T83" fmla="*/ 2 h 844"/>
                      <a:gd name="T84" fmla="*/ 5 w 984"/>
                      <a:gd name="T85" fmla="*/ 2 h 844"/>
                      <a:gd name="T86" fmla="*/ 6 w 984"/>
                      <a:gd name="T87" fmla="*/ 2 h 844"/>
                      <a:gd name="T88" fmla="*/ 6 w 984"/>
                      <a:gd name="T89" fmla="*/ 2 h 844"/>
                      <a:gd name="T90" fmla="*/ 6 w 984"/>
                      <a:gd name="T91" fmla="*/ 2 h 844"/>
                      <a:gd name="T92" fmla="*/ 5 w 984"/>
                      <a:gd name="T93" fmla="*/ 2 h 844"/>
                      <a:gd name="T94" fmla="*/ 4 w 984"/>
                      <a:gd name="T95" fmla="*/ 2 h 844"/>
                      <a:gd name="T96" fmla="*/ 4 w 984"/>
                      <a:gd name="T97" fmla="*/ 1 h 844"/>
                      <a:gd name="T98" fmla="*/ 3 w 984"/>
                      <a:gd name="T99" fmla="*/ 1 h 844"/>
                      <a:gd name="T100" fmla="*/ 2 w 984"/>
                      <a:gd name="T101" fmla="*/ 1 h 844"/>
                      <a:gd name="T102" fmla="*/ 1 w 984"/>
                      <a:gd name="T103" fmla="*/ 0 h 844"/>
                      <a:gd name="T104" fmla="*/ 0 w 984"/>
                      <a:gd name="T105" fmla="*/ 0 h 844"/>
                      <a:gd name="T106" fmla="*/ 1 w 984"/>
                      <a:gd name="T107" fmla="*/ 0 h 844"/>
                      <a:gd name="T108" fmla="*/ 1 w 984"/>
                      <a:gd name="T109" fmla="*/ 0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Freeform 37">
                    <a:extLst>
                      <a:ext uri="{FF2B5EF4-FFF2-40B4-BE49-F238E27FC236}">
                        <a16:creationId xmlns:a16="http://schemas.microsoft.com/office/drawing/2014/main" id="{C4127481-31E5-4E15-B6EF-21F97DA033FE}"/>
                      </a:ext>
                    </a:extLst>
                  </p:cNvPr>
                  <p:cNvSpPr>
                    <a:spLocks/>
                  </p:cNvSpPr>
                  <p:nvPr/>
                </p:nvSpPr>
                <p:spPr bwMode="ltGray">
                  <a:xfrm>
                    <a:off x="2405" y="445"/>
                    <a:ext cx="15" cy="16"/>
                  </a:xfrm>
                  <a:custGeom>
                    <a:avLst/>
                    <a:gdLst>
                      <a:gd name="T0" fmla="*/ 0 w 36"/>
                      <a:gd name="T1" fmla="*/ 0 h 48"/>
                      <a:gd name="T2" fmla="*/ 0 w 36"/>
                      <a:gd name="T3" fmla="*/ 0 h 48"/>
                      <a:gd name="T4" fmla="*/ 0 w 36"/>
                      <a:gd name="T5" fmla="*/ 0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38">
                    <a:extLst>
                      <a:ext uri="{FF2B5EF4-FFF2-40B4-BE49-F238E27FC236}">
                        <a16:creationId xmlns:a16="http://schemas.microsoft.com/office/drawing/2014/main" id="{AF12A31F-5B07-4D3F-9D52-D23F73476DAF}"/>
                      </a:ext>
                    </a:extLst>
                  </p:cNvPr>
                  <p:cNvSpPr>
                    <a:spLocks/>
                  </p:cNvSpPr>
                  <p:nvPr/>
                </p:nvSpPr>
                <p:spPr bwMode="ltGray">
                  <a:xfrm>
                    <a:off x="2393" y="439"/>
                    <a:ext cx="16" cy="12"/>
                  </a:xfrm>
                  <a:custGeom>
                    <a:avLst/>
                    <a:gdLst>
                      <a:gd name="T0" fmla="*/ 0 w 36"/>
                      <a:gd name="T1" fmla="*/ 0 h 37"/>
                      <a:gd name="T2" fmla="*/ 0 w 36"/>
                      <a:gd name="T3" fmla="*/ 0 h 37"/>
                      <a:gd name="T4" fmla="*/ 0 w 36"/>
                      <a:gd name="T5" fmla="*/ 0 h 37"/>
                      <a:gd name="T6" fmla="*/ 0 w 36"/>
                      <a:gd name="T7" fmla="*/ 0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 name="Freeform 39">
                    <a:extLst>
                      <a:ext uri="{FF2B5EF4-FFF2-40B4-BE49-F238E27FC236}">
                        <a16:creationId xmlns:a16="http://schemas.microsoft.com/office/drawing/2014/main" id="{4AA45DCD-7CDD-42DB-9BFC-7665620F71E3}"/>
                      </a:ext>
                    </a:extLst>
                  </p:cNvPr>
                  <p:cNvSpPr>
                    <a:spLocks/>
                  </p:cNvSpPr>
                  <p:nvPr/>
                </p:nvSpPr>
                <p:spPr bwMode="ltGray">
                  <a:xfrm>
                    <a:off x="2878" y="406"/>
                    <a:ext cx="73" cy="33"/>
                  </a:xfrm>
                  <a:custGeom>
                    <a:avLst/>
                    <a:gdLst>
                      <a:gd name="T0" fmla="*/ 0 w 170"/>
                      <a:gd name="T1" fmla="*/ 0 h 96"/>
                      <a:gd name="T2" fmla="*/ 0 w 170"/>
                      <a:gd name="T3" fmla="*/ 0 h 96"/>
                      <a:gd name="T4" fmla="*/ 1 w 170"/>
                      <a:gd name="T5" fmla="*/ 0 h 96"/>
                      <a:gd name="T6" fmla="*/ 1 w 170"/>
                      <a:gd name="T7" fmla="*/ 0 h 96"/>
                      <a:gd name="T8" fmla="*/ 1 w 170"/>
                      <a:gd name="T9" fmla="*/ 0 h 96"/>
                      <a:gd name="T10" fmla="*/ 2 w 170"/>
                      <a:gd name="T11" fmla="*/ 0 h 96"/>
                      <a:gd name="T12" fmla="*/ 3 w 170"/>
                      <a:gd name="T13" fmla="*/ 0 h 96"/>
                      <a:gd name="T14" fmla="*/ 2 w 170"/>
                      <a:gd name="T15" fmla="*/ 0 h 96"/>
                      <a:gd name="T16" fmla="*/ 1 w 170"/>
                      <a:gd name="T17" fmla="*/ 0 h 96"/>
                      <a:gd name="T18" fmla="*/ 1 w 170"/>
                      <a:gd name="T19" fmla="*/ 0 h 96"/>
                      <a:gd name="T20" fmla="*/ 0 w 170"/>
                      <a:gd name="T21" fmla="*/ 0 h 96"/>
                      <a:gd name="T22" fmla="*/ 0 w 170"/>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 name="Freeform 40">
                    <a:extLst>
                      <a:ext uri="{FF2B5EF4-FFF2-40B4-BE49-F238E27FC236}">
                        <a16:creationId xmlns:a16="http://schemas.microsoft.com/office/drawing/2014/main" id="{AEBCE404-8A08-47E4-9111-86E241FF59D2}"/>
                      </a:ext>
                    </a:extLst>
                  </p:cNvPr>
                  <p:cNvSpPr>
                    <a:spLocks/>
                  </p:cNvSpPr>
                  <p:nvPr/>
                </p:nvSpPr>
                <p:spPr bwMode="ltGray">
                  <a:xfrm>
                    <a:off x="2955" y="433"/>
                    <a:ext cx="59" cy="15"/>
                  </a:xfrm>
                  <a:custGeom>
                    <a:avLst/>
                    <a:gdLst>
                      <a:gd name="T0" fmla="*/ 0 w 138"/>
                      <a:gd name="T1" fmla="*/ 0 h 44"/>
                      <a:gd name="T2" fmla="*/ 1 w 138"/>
                      <a:gd name="T3" fmla="*/ 0 h 44"/>
                      <a:gd name="T4" fmla="*/ 1 w 138"/>
                      <a:gd name="T5" fmla="*/ 0 h 44"/>
                      <a:gd name="T6" fmla="*/ 2 w 138"/>
                      <a:gd name="T7" fmla="*/ 0 h 44"/>
                      <a:gd name="T8" fmla="*/ 2 w 138"/>
                      <a:gd name="T9" fmla="*/ 0 h 44"/>
                      <a:gd name="T10" fmla="*/ 1 w 138"/>
                      <a:gd name="T11" fmla="*/ 0 h 44"/>
                      <a:gd name="T12" fmla="*/ 0 w 138"/>
                      <a:gd name="T13" fmla="*/ 0 h 44"/>
                      <a:gd name="T14" fmla="*/ 0 w 138"/>
                      <a:gd name="T15" fmla="*/ 0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 name="Freeform 41">
                    <a:extLst>
                      <a:ext uri="{FF2B5EF4-FFF2-40B4-BE49-F238E27FC236}">
                        <a16:creationId xmlns:a16="http://schemas.microsoft.com/office/drawing/2014/main" id="{53BAD6A3-12BF-4FB3-8ADA-931A9183DF1A}"/>
                      </a:ext>
                    </a:extLst>
                  </p:cNvPr>
                  <p:cNvSpPr>
                    <a:spLocks/>
                  </p:cNvSpPr>
                  <p:nvPr/>
                </p:nvSpPr>
                <p:spPr bwMode="ltGray">
                  <a:xfrm>
                    <a:off x="2924" y="441"/>
                    <a:ext cx="24" cy="14"/>
                  </a:xfrm>
                  <a:custGeom>
                    <a:avLst/>
                    <a:gdLst>
                      <a:gd name="T0" fmla="*/ 0 w 57"/>
                      <a:gd name="T1" fmla="*/ 0 h 42"/>
                      <a:gd name="T2" fmla="*/ 0 w 57"/>
                      <a:gd name="T3" fmla="*/ 0 h 42"/>
                      <a:gd name="T4" fmla="*/ 0 w 57"/>
                      <a:gd name="T5" fmla="*/ 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 name="Freeform 42">
                    <a:extLst>
                      <a:ext uri="{FF2B5EF4-FFF2-40B4-BE49-F238E27FC236}">
                        <a16:creationId xmlns:a16="http://schemas.microsoft.com/office/drawing/2014/main" id="{66A1C53A-3FA3-4D38-8C29-5B6FE9AF2E61}"/>
                      </a:ext>
                    </a:extLst>
                  </p:cNvPr>
                  <p:cNvSpPr>
                    <a:spLocks/>
                  </p:cNvSpPr>
                  <p:nvPr/>
                </p:nvSpPr>
                <p:spPr bwMode="ltGray">
                  <a:xfrm>
                    <a:off x="2908" y="398"/>
                    <a:ext cx="16" cy="18"/>
                  </a:xfrm>
                  <a:custGeom>
                    <a:avLst/>
                    <a:gdLst>
                      <a:gd name="T0" fmla="*/ 0 w 39"/>
                      <a:gd name="T1" fmla="*/ 0 h 52"/>
                      <a:gd name="T2" fmla="*/ 0 w 39"/>
                      <a:gd name="T3" fmla="*/ 0 h 52"/>
                      <a:gd name="T4" fmla="*/ 0 w 39"/>
                      <a:gd name="T5" fmla="*/ 0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 name="Freeform 43">
                    <a:extLst>
                      <a:ext uri="{FF2B5EF4-FFF2-40B4-BE49-F238E27FC236}">
                        <a16:creationId xmlns:a16="http://schemas.microsoft.com/office/drawing/2014/main" id="{73AE8AE5-C517-4DBC-8EDC-C377B6CDE52F}"/>
                      </a:ext>
                    </a:extLst>
                  </p:cNvPr>
                  <p:cNvSpPr>
                    <a:spLocks/>
                  </p:cNvSpPr>
                  <p:nvPr/>
                </p:nvSpPr>
                <p:spPr bwMode="ltGray">
                  <a:xfrm>
                    <a:off x="3035" y="452"/>
                    <a:ext cx="19" cy="27"/>
                  </a:xfrm>
                  <a:custGeom>
                    <a:avLst/>
                    <a:gdLst>
                      <a:gd name="T0" fmla="*/ 0 w 44"/>
                      <a:gd name="T1" fmla="*/ 0 h 80"/>
                      <a:gd name="T2" fmla="*/ 0 w 44"/>
                      <a:gd name="T3" fmla="*/ 0 h 80"/>
                      <a:gd name="T4" fmla="*/ 0 w 44"/>
                      <a:gd name="T5" fmla="*/ 0 h 80"/>
                      <a:gd name="T6" fmla="*/ 0 w 44"/>
                      <a:gd name="T7" fmla="*/ 0 h 80"/>
                      <a:gd name="T8" fmla="*/ 0 w 44"/>
                      <a:gd name="T9" fmla="*/ 0 h 80"/>
                      <a:gd name="T10" fmla="*/ 0 w 44"/>
                      <a:gd name="T11" fmla="*/ 0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 name="Freeform 44">
                    <a:extLst>
                      <a:ext uri="{FF2B5EF4-FFF2-40B4-BE49-F238E27FC236}">
                        <a16:creationId xmlns:a16="http://schemas.microsoft.com/office/drawing/2014/main" id="{A7C7C667-061F-4A06-88B6-30598E5C6E52}"/>
                      </a:ext>
                    </a:extLst>
                  </p:cNvPr>
                  <p:cNvSpPr>
                    <a:spLocks/>
                  </p:cNvSpPr>
                  <p:nvPr/>
                </p:nvSpPr>
                <p:spPr bwMode="ltGray">
                  <a:xfrm>
                    <a:off x="2696" y="247"/>
                    <a:ext cx="205" cy="41"/>
                  </a:xfrm>
                  <a:custGeom>
                    <a:avLst/>
                    <a:gdLst>
                      <a:gd name="T0" fmla="*/ 23 w 323"/>
                      <a:gd name="T1" fmla="*/ 1 h 64"/>
                      <a:gd name="T2" fmla="*/ 23 w 323"/>
                      <a:gd name="T3" fmla="*/ 1 h 64"/>
                      <a:gd name="T4" fmla="*/ 24 w 323"/>
                      <a:gd name="T5" fmla="*/ 0 h 64"/>
                      <a:gd name="T6" fmla="*/ 27 w 323"/>
                      <a:gd name="T7" fmla="*/ 0 h 64"/>
                      <a:gd name="T8" fmla="*/ 30 w 323"/>
                      <a:gd name="T9" fmla="*/ 2 h 64"/>
                      <a:gd name="T10" fmla="*/ 32 w 323"/>
                      <a:gd name="T11" fmla="*/ 1 h 64"/>
                      <a:gd name="T12" fmla="*/ 32 w 323"/>
                      <a:gd name="T13" fmla="*/ 3 h 64"/>
                      <a:gd name="T14" fmla="*/ 30 w 323"/>
                      <a:gd name="T15" fmla="*/ 5 h 64"/>
                      <a:gd name="T16" fmla="*/ 30 w 323"/>
                      <a:gd name="T17" fmla="*/ 3 h 64"/>
                      <a:gd name="T18" fmla="*/ 30 w 323"/>
                      <a:gd name="T19" fmla="*/ 3 h 64"/>
                      <a:gd name="T20" fmla="*/ 29 w 323"/>
                      <a:gd name="T21" fmla="*/ 3 h 64"/>
                      <a:gd name="T22" fmla="*/ 27 w 323"/>
                      <a:gd name="T23" fmla="*/ 2 h 64"/>
                      <a:gd name="T24" fmla="*/ 23 w 323"/>
                      <a:gd name="T25" fmla="*/ 4 h 64"/>
                      <a:gd name="T26" fmla="*/ 20 w 323"/>
                      <a:gd name="T27" fmla="*/ 5 h 64"/>
                      <a:gd name="T28" fmla="*/ 22 w 323"/>
                      <a:gd name="T29" fmla="*/ 6 h 64"/>
                      <a:gd name="T30" fmla="*/ 19 w 323"/>
                      <a:gd name="T31" fmla="*/ 7 h 64"/>
                      <a:gd name="T32" fmla="*/ 17 w 323"/>
                      <a:gd name="T33" fmla="*/ 6 h 64"/>
                      <a:gd name="T34" fmla="*/ 18 w 323"/>
                      <a:gd name="T35" fmla="*/ 6 h 64"/>
                      <a:gd name="T36" fmla="*/ 18 w 323"/>
                      <a:gd name="T37" fmla="*/ 4 h 64"/>
                      <a:gd name="T38" fmla="*/ 17 w 323"/>
                      <a:gd name="T39" fmla="*/ 3 h 64"/>
                      <a:gd name="T40" fmla="*/ 16 w 323"/>
                      <a:gd name="T41" fmla="*/ 3 h 64"/>
                      <a:gd name="T42" fmla="*/ 15 w 323"/>
                      <a:gd name="T43" fmla="*/ 3 h 64"/>
                      <a:gd name="T44" fmla="*/ 14 w 323"/>
                      <a:gd name="T45" fmla="*/ 3 h 64"/>
                      <a:gd name="T46" fmla="*/ 13 w 323"/>
                      <a:gd name="T47" fmla="*/ 3 h 64"/>
                      <a:gd name="T48" fmla="*/ 9 w 323"/>
                      <a:gd name="T49" fmla="*/ 1 h 64"/>
                      <a:gd name="T50" fmla="*/ 6 w 323"/>
                      <a:gd name="T51" fmla="*/ 2 h 64"/>
                      <a:gd name="T52" fmla="*/ 1 w 323"/>
                      <a:gd name="T53" fmla="*/ 0 h 64"/>
                      <a:gd name="T54" fmla="*/ 23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 name="Freeform 45">
                    <a:extLst>
                      <a:ext uri="{FF2B5EF4-FFF2-40B4-BE49-F238E27FC236}">
                        <a16:creationId xmlns:a16="http://schemas.microsoft.com/office/drawing/2014/main" id="{5D35EEF7-4D1F-4FF2-91BD-5F86539023E8}"/>
                      </a:ext>
                    </a:extLst>
                  </p:cNvPr>
                  <p:cNvSpPr>
                    <a:spLocks/>
                  </p:cNvSpPr>
                  <p:nvPr/>
                </p:nvSpPr>
                <p:spPr bwMode="ltGray">
                  <a:xfrm>
                    <a:off x="2515" y="246"/>
                    <a:ext cx="190" cy="20"/>
                  </a:xfrm>
                  <a:custGeom>
                    <a:avLst/>
                    <a:gdLst>
                      <a:gd name="T0" fmla="*/ 11 w 300"/>
                      <a:gd name="T1" fmla="*/ 3 h 31"/>
                      <a:gd name="T2" fmla="*/ 3 w 300"/>
                      <a:gd name="T3" fmla="*/ 1 h 31"/>
                      <a:gd name="T4" fmla="*/ 29 w 300"/>
                      <a:gd name="T5" fmla="*/ 0 h 31"/>
                      <a:gd name="T6" fmla="*/ 30 w 300"/>
                      <a:gd name="T7" fmla="*/ 2 h 31"/>
                      <a:gd name="T8" fmla="*/ 27 w 300"/>
                      <a:gd name="T9" fmla="*/ 2 h 31"/>
                      <a:gd name="T10" fmla="*/ 11 w 300"/>
                      <a:gd name="T11" fmla="*/ 3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 name="Freeform 46">
                    <a:extLst>
                      <a:ext uri="{FF2B5EF4-FFF2-40B4-BE49-F238E27FC236}">
                        <a16:creationId xmlns:a16="http://schemas.microsoft.com/office/drawing/2014/main" id="{2AFA65D8-8B67-4530-9D18-21587F597577}"/>
                      </a:ext>
                    </a:extLst>
                  </p:cNvPr>
                  <p:cNvSpPr>
                    <a:spLocks/>
                  </p:cNvSpPr>
                  <p:nvPr/>
                </p:nvSpPr>
                <p:spPr bwMode="ltGray">
                  <a:xfrm>
                    <a:off x="2096"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 name="Freeform 47">
                    <a:extLst>
                      <a:ext uri="{FF2B5EF4-FFF2-40B4-BE49-F238E27FC236}">
                        <a16:creationId xmlns:a16="http://schemas.microsoft.com/office/drawing/2014/main" id="{A22D07AA-38E7-4E5A-9725-18B2C9EDE2AD}"/>
                      </a:ext>
                    </a:extLst>
                  </p:cNvPr>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Freeform 48">
                    <a:extLst>
                      <a:ext uri="{FF2B5EF4-FFF2-40B4-BE49-F238E27FC236}">
                        <a16:creationId xmlns:a16="http://schemas.microsoft.com/office/drawing/2014/main" id="{896B8B2F-2C70-4A24-8D98-753EEDC3770F}"/>
                      </a:ext>
                    </a:extLst>
                  </p:cNvPr>
                  <p:cNvSpPr>
                    <a:spLocks/>
                  </p:cNvSpPr>
                  <p:nvPr/>
                </p:nvSpPr>
                <p:spPr bwMode="ltGray">
                  <a:xfrm>
                    <a:off x="2043" y="241"/>
                    <a:ext cx="20" cy="55"/>
                  </a:xfrm>
                  <a:custGeom>
                    <a:avLst/>
                    <a:gdLst>
                      <a:gd name="T0" fmla="*/ 0 w 47"/>
                      <a:gd name="T1" fmla="*/ 1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1 w 47"/>
                      <a:gd name="T15" fmla="*/ 0 h 165"/>
                      <a:gd name="T16" fmla="*/ 0 w 47"/>
                      <a:gd name="T17" fmla="*/ 0 h 165"/>
                      <a:gd name="T18" fmla="*/ 0 w 47"/>
                      <a:gd name="T19" fmla="*/ 1 h 165"/>
                      <a:gd name="T20" fmla="*/ 0 w 47"/>
                      <a:gd name="T21" fmla="*/ 1 h 165"/>
                      <a:gd name="T22" fmla="*/ 0 w 47"/>
                      <a:gd name="T23" fmla="*/ 1 h 165"/>
                      <a:gd name="T24" fmla="*/ 0 w 47"/>
                      <a:gd name="T25" fmla="*/ 1 h 165"/>
                      <a:gd name="T26" fmla="*/ 0 w 47"/>
                      <a:gd name="T27" fmla="*/ 1 h 165"/>
                      <a:gd name="T28" fmla="*/ 0 w 47"/>
                      <a:gd name="T29" fmla="*/ 1 h 165"/>
                      <a:gd name="T30" fmla="*/ 0 w 47"/>
                      <a:gd name="T31" fmla="*/ 1 h 165"/>
                      <a:gd name="T32" fmla="*/ 0 w 47"/>
                      <a:gd name="T33" fmla="*/ 1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49">
                    <a:extLst>
                      <a:ext uri="{FF2B5EF4-FFF2-40B4-BE49-F238E27FC236}">
                        <a16:creationId xmlns:a16="http://schemas.microsoft.com/office/drawing/2014/main" id="{3948348E-07D7-4B40-9752-F8EE168BA9C3}"/>
                      </a:ext>
                    </a:extLst>
                  </p:cNvPr>
                  <p:cNvSpPr>
                    <a:spLocks/>
                  </p:cNvSpPr>
                  <p:nvPr/>
                </p:nvSpPr>
                <p:spPr bwMode="ltGray">
                  <a:xfrm>
                    <a:off x="2031" y="287"/>
                    <a:ext cx="59" cy="34"/>
                  </a:xfrm>
                  <a:custGeom>
                    <a:avLst/>
                    <a:gdLst>
                      <a:gd name="T0" fmla="*/ 0 w 138"/>
                      <a:gd name="T1" fmla="*/ 0 h 103"/>
                      <a:gd name="T2" fmla="*/ 0 w 138"/>
                      <a:gd name="T3" fmla="*/ 0 h 103"/>
                      <a:gd name="T4" fmla="*/ 1 w 138"/>
                      <a:gd name="T5" fmla="*/ 0 h 103"/>
                      <a:gd name="T6" fmla="*/ 1 w 138"/>
                      <a:gd name="T7" fmla="*/ 0 h 103"/>
                      <a:gd name="T8" fmla="*/ 1 w 138"/>
                      <a:gd name="T9" fmla="*/ 0 h 103"/>
                      <a:gd name="T10" fmla="*/ 1 w 138"/>
                      <a:gd name="T11" fmla="*/ 0 h 103"/>
                      <a:gd name="T12" fmla="*/ 2 w 138"/>
                      <a:gd name="T13" fmla="*/ 0 h 103"/>
                      <a:gd name="T14" fmla="*/ 2 w 138"/>
                      <a:gd name="T15" fmla="*/ 0 h 103"/>
                      <a:gd name="T16" fmla="*/ 2 w 138"/>
                      <a:gd name="T17" fmla="*/ 0 h 103"/>
                      <a:gd name="T18" fmla="*/ 1 w 138"/>
                      <a:gd name="T19" fmla="*/ 0 h 103"/>
                      <a:gd name="T20" fmla="*/ 1 w 138"/>
                      <a:gd name="T21" fmla="*/ 0 h 103"/>
                      <a:gd name="T22" fmla="*/ 1 w 138"/>
                      <a:gd name="T23" fmla="*/ 0 h 103"/>
                      <a:gd name="T24" fmla="*/ 1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 name="Freeform 50">
                    <a:extLst>
                      <a:ext uri="{FF2B5EF4-FFF2-40B4-BE49-F238E27FC236}">
                        <a16:creationId xmlns:a16="http://schemas.microsoft.com/office/drawing/2014/main" id="{77F8F8AA-A155-4756-BF88-EBDF2E379F67}"/>
                      </a:ext>
                    </a:extLst>
                  </p:cNvPr>
                  <p:cNvSpPr>
                    <a:spLocks/>
                  </p:cNvSpPr>
                  <p:nvPr/>
                </p:nvSpPr>
                <p:spPr bwMode="ltGray">
                  <a:xfrm>
                    <a:off x="1968" y="319"/>
                    <a:ext cx="80" cy="72"/>
                  </a:xfrm>
                  <a:custGeom>
                    <a:avLst/>
                    <a:gdLst>
                      <a:gd name="T0" fmla="*/ 2 w 188"/>
                      <a:gd name="T1" fmla="*/ 0 h 214"/>
                      <a:gd name="T2" fmla="*/ 2 w 188"/>
                      <a:gd name="T3" fmla="*/ 0 h 214"/>
                      <a:gd name="T4" fmla="*/ 3 w 188"/>
                      <a:gd name="T5" fmla="*/ 0 h 214"/>
                      <a:gd name="T6" fmla="*/ 3 w 188"/>
                      <a:gd name="T7" fmla="*/ 0 h 214"/>
                      <a:gd name="T8" fmla="*/ 3 w 188"/>
                      <a:gd name="T9" fmla="*/ 0 h 214"/>
                      <a:gd name="T10" fmla="*/ 3 w 188"/>
                      <a:gd name="T11" fmla="*/ 0 h 214"/>
                      <a:gd name="T12" fmla="*/ 3 w 188"/>
                      <a:gd name="T13" fmla="*/ 0 h 214"/>
                      <a:gd name="T14" fmla="*/ 2 w 188"/>
                      <a:gd name="T15" fmla="*/ 1 h 214"/>
                      <a:gd name="T16" fmla="*/ 2 w 188"/>
                      <a:gd name="T17" fmla="*/ 1 h 214"/>
                      <a:gd name="T18" fmla="*/ 2 w 188"/>
                      <a:gd name="T19" fmla="*/ 1 h 214"/>
                      <a:gd name="T20" fmla="*/ 2 w 188"/>
                      <a:gd name="T21" fmla="*/ 1 h 214"/>
                      <a:gd name="T22" fmla="*/ 1 w 188"/>
                      <a:gd name="T23" fmla="*/ 1 h 214"/>
                      <a:gd name="T24" fmla="*/ 1 w 188"/>
                      <a:gd name="T25" fmla="*/ 1 h 214"/>
                      <a:gd name="T26" fmla="*/ 1 w 188"/>
                      <a:gd name="T27" fmla="*/ 1 h 214"/>
                      <a:gd name="T28" fmla="*/ 1 w 188"/>
                      <a:gd name="T29" fmla="*/ 1 h 214"/>
                      <a:gd name="T30" fmla="*/ 1 w 188"/>
                      <a:gd name="T31" fmla="*/ 1 h 214"/>
                      <a:gd name="T32" fmla="*/ 1 w 188"/>
                      <a:gd name="T33" fmla="*/ 1 h 214"/>
                      <a:gd name="T34" fmla="*/ 1 w 188"/>
                      <a:gd name="T35" fmla="*/ 1 h 214"/>
                      <a:gd name="T36" fmla="*/ 0 w 188"/>
                      <a:gd name="T37" fmla="*/ 1 h 214"/>
                      <a:gd name="T38" fmla="*/ 0 w 188"/>
                      <a:gd name="T39" fmla="*/ 1 h 214"/>
                      <a:gd name="T40" fmla="*/ 1 w 188"/>
                      <a:gd name="T41" fmla="*/ 1 h 214"/>
                      <a:gd name="T42" fmla="*/ 0 w 188"/>
                      <a:gd name="T43" fmla="*/ 1 h 214"/>
                      <a:gd name="T44" fmla="*/ 0 w 188"/>
                      <a:gd name="T45" fmla="*/ 1 h 214"/>
                      <a:gd name="T46" fmla="*/ 0 w 188"/>
                      <a:gd name="T47" fmla="*/ 1 h 214"/>
                      <a:gd name="T48" fmla="*/ 0 w 188"/>
                      <a:gd name="T49" fmla="*/ 1 h 214"/>
                      <a:gd name="T50" fmla="*/ 0 w 188"/>
                      <a:gd name="T51" fmla="*/ 1 h 214"/>
                      <a:gd name="T52" fmla="*/ 0 w 188"/>
                      <a:gd name="T53" fmla="*/ 1 h 214"/>
                      <a:gd name="T54" fmla="*/ 0 w 188"/>
                      <a:gd name="T55" fmla="*/ 1 h 214"/>
                      <a:gd name="T56" fmla="*/ 0 w 188"/>
                      <a:gd name="T57" fmla="*/ 1 h 214"/>
                      <a:gd name="T58" fmla="*/ 0 w 188"/>
                      <a:gd name="T59" fmla="*/ 1 h 214"/>
                      <a:gd name="T60" fmla="*/ 0 w 188"/>
                      <a:gd name="T61" fmla="*/ 0 h 214"/>
                      <a:gd name="T62" fmla="*/ 1 w 188"/>
                      <a:gd name="T63" fmla="*/ 0 h 214"/>
                      <a:gd name="T64" fmla="*/ 1 w 188"/>
                      <a:gd name="T65" fmla="*/ 0 h 214"/>
                      <a:gd name="T66" fmla="*/ 2 w 188"/>
                      <a:gd name="T67" fmla="*/ 0 h 214"/>
                      <a:gd name="T68" fmla="*/ 2 w 188"/>
                      <a:gd name="T69" fmla="*/ 0 h 214"/>
                      <a:gd name="T70" fmla="*/ 2 w 188"/>
                      <a:gd name="T71" fmla="*/ 0 h 214"/>
                      <a:gd name="T72" fmla="*/ 2 w 188"/>
                      <a:gd name="T73" fmla="*/ 0 h 214"/>
                      <a:gd name="T74" fmla="*/ 2 w 188"/>
                      <a:gd name="T75" fmla="*/ 0 h 214"/>
                      <a:gd name="T76" fmla="*/ 2 w 188"/>
                      <a:gd name="T77" fmla="*/ 0 h 214"/>
                      <a:gd name="T78" fmla="*/ 2 w 188"/>
                      <a:gd name="T79" fmla="*/ 0 h 214"/>
                      <a:gd name="T80" fmla="*/ 2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 name="Freeform 51">
                    <a:extLst>
                      <a:ext uri="{FF2B5EF4-FFF2-40B4-BE49-F238E27FC236}">
                        <a16:creationId xmlns:a16="http://schemas.microsoft.com/office/drawing/2014/main" id="{0D646C35-21BF-4D02-9CBB-D470E279B549}"/>
                      </a:ext>
                    </a:extLst>
                  </p:cNvPr>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 name="Freeform 52">
                    <a:extLst>
                      <a:ext uri="{FF2B5EF4-FFF2-40B4-BE49-F238E27FC236}">
                        <a16:creationId xmlns:a16="http://schemas.microsoft.com/office/drawing/2014/main" id="{B439CB68-ACC6-4ECB-820E-507E22F4AECD}"/>
                      </a:ext>
                    </a:extLst>
                  </p:cNvPr>
                  <p:cNvSpPr>
                    <a:spLocks/>
                  </p:cNvSpPr>
                  <p:nvPr/>
                </p:nvSpPr>
                <p:spPr bwMode="ltGray">
                  <a:xfrm>
                    <a:off x="1573" y="389"/>
                    <a:ext cx="347" cy="189"/>
                  </a:xfrm>
                  <a:custGeom>
                    <a:avLst/>
                    <a:gdLst>
                      <a:gd name="T0" fmla="*/ 12 w 812"/>
                      <a:gd name="T1" fmla="*/ 0 h 564"/>
                      <a:gd name="T2" fmla="*/ 11 w 812"/>
                      <a:gd name="T3" fmla="*/ 0 h 564"/>
                      <a:gd name="T4" fmla="*/ 11 w 812"/>
                      <a:gd name="T5" fmla="*/ 1 h 564"/>
                      <a:gd name="T6" fmla="*/ 10 w 812"/>
                      <a:gd name="T7" fmla="*/ 1 h 564"/>
                      <a:gd name="T8" fmla="*/ 9 w 812"/>
                      <a:gd name="T9" fmla="*/ 1 h 564"/>
                      <a:gd name="T10" fmla="*/ 9 w 812"/>
                      <a:gd name="T11" fmla="*/ 1 h 564"/>
                      <a:gd name="T12" fmla="*/ 9 w 812"/>
                      <a:gd name="T13" fmla="*/ 1 h 564"/>
                      <a:gd name="T14" fmla="*/ 9 w 812"/>
                      <a:gd name="T15" fmla="*/ 1 h 564"/>
                      <a:gd name="T16" fmla="*/ 8 w 812"/>
                      <a:gd name="T17" fmla="*/ 1 h 564"/>
                      <a:gd name="T18" fmla="*/ 8 w 812"/>
                      <a:gd name="T19" fmla="*/ 1 h 564"/>
                      <a:gd name="T20" fmla="*/ 9 w 812"/>
                      <a:gd name="T21" fmla="*/ 1 h 564"/>
                      <a:gd name="T22" fmla="*/ 9 w 812"/>
                      <a:gd name="T23" fmla="*/ 2 h 564"/>
                      <a:gd name="T24" fmla="*/ 8 w 812"/>
                      <a:gd name="T25" fmla="*/ 2 h 564"/>
                      <a:gd name="T26" fmla="*/ 8 w 812"/>
                      <a:gd name="T27" fmla="*/ 2 h 564"/>
                      <a:gd name="T28" fmla="*/ 7 w 812"/>
                      <a:gd name="T29" fmla="*/ 1 h 564"/>
                      <a:gd name="T30" fmla="*/ 6 w 812"/>
                      <a:gd name="T31" fmla="*/ 1 h 564"/>
                      <a:gd name="T32" fmla="*/ 6 w 812"/>
                      <a:gd name="T33" fmla="*/ 2 h 564"/>
                      <a:gd name="T34" fmla="*/ 7 w 812"/>
                      <a:gd name="T35" fmla="*/ 2 h 564"/>
                      <a:gd name="T36" fmla="*/ 7 w 812"/>
                      <a:gd name="T37" fmla="*/ 2 h 564"/>
                      <a:gd name="T38" fmla="*/ 8 w 812"/>
                      <a:gd name="T39" fmla="*/ 2 h 564"/>
                      <a:gd name="T40" fmla="*/ 7 w 812"/>
                      <a:gd name="T41" fmla="*/ 2 h 564"/>
                      <a:gd name="T42" fmla="*/ 7 w 812"/>
                      <a:gd name="T43" fmla="*/ 2 h 564"/>
                      <a:gd name="T44" fmla="*/ 6 w 812"/>
                      <a:gd name="T45" fmla="*/ 2 h 564"/>
                      <a:gd name="T46" fmla="*/ 6 w 812"/>
                      <a:gd name="T47" fmla="*/ 1 h 564"/>
                      <a:gd name="T48" fmla="*/ 6 w 812"/>
                      <a:gd name="T49" fmla="*/ 1 h 564"/>
                      <a:gd name="T50" fmla="*/ 6 w 812"/>
                      <a:gd name="T51" fmla="*/ 1 h 564"/>
                      <a:gd name="T52" fmla="*/ 6 w 812"/>
                      <a:gd name="T53" fmla="*/ 1 h 564"/>
                      <a:gd name="T54" fmla="*/ 5 w 812"/>
                      <a:gd name="T55" fmla="*/ 1 h 564"/>
                      <a:gd name="T56" fmla="*/ 5 w 812"/>
                      <a:gd name="T57" fmla="*/ 1 h 564"/>
                      <a:gd name="T58" fmla="*/ 4 w 812"/>
                      <a:gd name="T59" fmla="*/ 1 h 564"/>
                      <a:gd name="T60" fmla="*/ 3 w 812"/>
                      <a:gd name="T61" fmla="*/ 1 h 564"/>
                      <a:gd name="T62" fmla="*/ 3 w 812"/>
                      <a:gd name="T63" fmla="*/ 1 h 564"/>
                      <a:gd name="T64" fmla="*/ 3 w 812"/>
                      <a:gd name="T65" fmla="*/ 1 h 564"/>
                      <a:gd name="T66" fmla="*/ 2 w 812"/>
                      <a:gd name="T67" fmla="*/ 1 h 564"/>
                      <a:gd name="T68" fmla="*/ 2 w 812"/>
                      <a:gd name="T69" fmla="*/ 1 h 564"/>
                      <a:gd name="T70" fmla="*/ 2 w 812"/>
                      <a:gd name="T71" fmla="*/ 2 h 564"/>
                      <a:gd name="T72" fmla="*/ 1 w 812"/>
                      <a:gd name="T73" fmla="*/ 2 h 564"/>
                      <a:gd name="T74" fmla="*/ 1 w 812"/>
                      <a:gd name="T75" fmla="*/ 1 h 564"/>
                      <a:gd name="T76" fmla="*/ 1 w 812"/>
                      <a:gd name="T77" fmla="*/ 1 h 564"/>
                      <a:gd name="T78" fmla="*/ 0 w 812"/>
                      <a:gd name="T79" fmla="*/ 1 h 564"/>
                      <a:gd name="T80" fmla="*/ 0 w 812"/>
                      <a:gd name="T81" fmla="*/ 1 h 564"/>
                      <a:gd name="T82" fmla="*/ 0 w 812"/>
                      <a:gd name="T83" fmla="*/ 1 h 564"/>
                      <a:gd name="T84" fmla="*/ 0 w 812"/>
                      <a:gd name="T85" fmla="*/ 0 h 564"/>
                      <a:gd name="T86" fmla="*/ 11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 name="Freeform 53">
                    <a:extLst>
                      <a:ext uri="{FF2B5EF4-FFF2-40B4-BE49-F238E27FC236}">
                        <a16:creationId xmlns:a16="http://schemas.microsoft.com/office/drawing/2014/main" id="{A517A0C3-25F3-4B18-9989-9DBAEA53F078}"/>
                      </a:ext>
                    </a:extLst>
                  </p:cNvPr>
                  <p:cNvSpPr>
                    <a:spLocks/>
                  </p:cNvSpPr>
                  <p:nvPr/>
                </p:nvSpPr>
                <p:spPr bwMode="ltGray">
                  <a:xfrm>
                    <a:off x="1634"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0" name="Freeform 54">
                    <a:extLst>
                      <a:ext uri="{FF2B5EF4-FFF2-40B4-BE49-F238E27FC236}">
                        <a16:creationId xmlns:a16="http://schemas.microsoft.com/office/drawing/2014/main" id="{2A534F94-3311-44A7-B3A4-1B006FEE37EF}"/>
                      </a:ext>
                    </a:extLst>
                  </p:cNvPr>
                  <p:cNvSpPr>
                    <a:spLocks/>
                  </p:cNvSpPr>
                  <p:nvPr/>
                </p:nvSpPr>
                <p:spPr bwMode="ltGray">
                  <a:xfrm>
                    <a:off x="1900"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1" name="Freeform 55">
                    <a:extLst>
                      <a:ext uri="{FF2B5EF4-FFF2-40B4-BE49-F238E27FC236}">
                        <a16:creationId xmlns:a16="http://schemas.microsoft.com/office/drawing/2014/main" id="{EE93D6D1-BA32-4D6E-9875-0966BBC1E773}"/>
                      </a:ext>
                    </a:extLst>
                  </p:cNvPr>
                  <p:cNvSpPr>
                    <a:spLocks/>
                  </p:cNvSpPr>
                  <p:nvPr/>
                </p:nvSpPr>
                <p:spPr bwMode="ltGray">
                  <a:xfrm>
                    <a:off x="1951"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 name="Freeform 56">
                    <a:extLst>
                      <a:ext uri="{FF2B5EF4-FFF2-40B4-BE49-F238E27FC236}">
                        <a16:creationId xmlns:a16="http://schemas.microsoft.com/office/drawing/2014/main" id="{4C4EDBF0-1ED1-43A7-ABCF-3B350E5B54E1}"/>
                      </a:ext>
                    </a:extLst>
                  </p:cNvPr>
                  <p:cNvSpPr>
                    <a:spLocks/>
                  </p:cNvSpPr>
                  <p:nvPr/>
                </p:nvSpPr>
                <p:spPr bwMode="ltGray">
                  <a:xfrm>
                    <a:off x="1021" y="314"/>
                    <a:ext cx="433" cy="354"/>
                  </a:xfrm>
                  <a:custGeom>
                    <a:avLst/>
                    <a:gdLst>
                      <a:gd name="T0" fmla="*/ 50 w 682"/>
                      <a:gd name="T1" fmla="*/ 48 h 557"/>
                      <a:gd name="T2" fmla="*/ 50 w 682"/>
                      <a:gd name="T3" fmla="*/ 47 h 557"/>
                      <a:gd name="T4" fmla="*/ 51 w 682"/>
                      <a:gd name="T5" fmla="*/ 43 h 557"/>
                      <a:gd name="T6" fmla="*/ 32 w 682"/>
                      <a:gd name="T7" fmla="*/ 30 h 557"/>
                      <a:gd name="T8" fmla="*/ 29 w 682"/>
                      <a:gd name="T9" fmla="*/ 36 h 557"/>
                      <a:gd name="T10" fmla="*/ 31 w 682"/>
                      <a:gd name="T11" fmla="*/ 57 h 557"/>
                      <a:gd name="T12" fmla="*/ 29 w 682"/>
                      <a:gd name="T13" fmla="*/ 51 h 557"/>
                      <a:gd name="T14" fmla="*/ 25 w 682"/>
                      <a:gd name="T15" fmla="*/ 45 h 557"/>
                      <a:gd name="T16" fmla="*/ 25 w 682"/>
                      <a:gd name="T17" fmla="*/ 43 h 557"/>
                      <a:gd name="T18" fmla="*/ 25 w 682"/>
                      <a:gd name="T19" fmla="*/ 41 h 557"/>
                      <a:gd name="T20" fmla="*/ 23 w 682"/>
                      <a:gd name="T21" fmla="*/ 39 h 557"/>
                      <a:gd name="T22" fmla="*/ 20 w 682"/>
                      <a:gd name="T23" fmla="*/ 36 h 557"/>
                      <a:gd name="T24" fmla="*/ 15 w 682"/>
                      <a:gd name="T25" fmla="*/ 37 h 557"/>
                      <a:gd name="T26" fmla="*/ 13 w 682"/>
                      <a:gd name="T27" fmla="*/ 37 h 557"/>
                      <a:gd name="T28" fmla="*/ 8 w 682"/>
                      <a:gd name="T29" fmla="*/ 37 h 557"/>
                      <a:gd name="T30" fmla="*/ 3 w 682"/>
                      <a:gd name="T31" fmla="*/ 32 h 557"/>
                      <a:gd name="T32" fmla="*/ 1 w 682"/>
                      <a:gd name="T33" fmla="*/ 31 h 557"/>
                      <a:gd name="T34" fmla="*/ 0 w 682"/>
                      <a:gd name="T35" fmla="*/ 27 h 557"/>
                      <a:gd name="T36" fmla="*/ 3 w 682"/>
                      <a:gd name="T37" fmla="*/ 22 h 557"/>
                      <a:gd name="T38" fmla="*/ 3 w 682"/>
                      <a:gd name="T39" fmla="*/ 18 h 557"/>
                      <a:gd name="T40" fmla="*/ 5 w 682"/>
                      <a:gd name="T41" fmla="*/ 15 h 557"/>
                      <a:gd name="T42" fmla="*/ 8 w 682"/>
                      <a:gd name="T43" fmla="*/ 12 h 557"/>
                      <a:gd name="T44" fmla="*/ 17 w 682"/>
                      <a:gd name="T45" fmla="*/ 7 h 557"/>
                      <a:gd name="T46" fmla="*/ 23 w 682"/>
                      <a:gd name="T47" fmla="*/ 3 h 557"/>
                      <a:gd name="T48" fmla="*/ 27 w 682"/>
                      <a:gd name="T49" fmla="*/ 1 h 557"/>
                      <a:gd name="T50" fmla="*/ 37 w 682"/>
                      <a:gd name="T51" fmla="*/ 1 h 557"/>
                      <a:gd name="T52" fmla="*/ 41 w 682"/>
                      <a:gd name="T53" fmla="*/ 0 h 557"/>
                      <a:gd name="T54" fmla="*/ 39 w 682"/>
                      <a:gd name="T55" fmla="*/ 4 h 557"/>
                      <a:gd name="T56" fmla="*/ 46 w 682"/>
                      <a:gd name="T57" fmla="*/ 9 h 557"/>
                      <a:gd name="T58" fmla="*/ 51 w 682"/>
                      <a:gd name="T59" fmla="*/ 8 h 557"/>
                      <a:gd name="T60" fmla="*/ 55 w 682"/>
                      <a:gd name="T61" fmla="*/ 8 h 557"/>
                      <a:gd name="T62" fmla="*/ 58 w 682"/>
                      <a:gd name="T63" fmla="*/ 10 h 557"/>
                      <a:gd name="T64" fmla="*/ 59 w 682"/>
                      <a:gd name="T65" fmla="*/ 20 h 557"/>
                      <a:gd name="T66" fmla="*/ 59 w 682"/>
                      <a:gd name="T67" fmla="*/ 25 h 557"/>
                      <a:gd name="T68" fmla="*/ 62 w 682"/>
                      <a:gd name="T69" fmla="*/ 29 h 557"/>
                      <a:gd name="T70" fmla="*/ 67 w 682"/>
                      <a:gd name="T71" fmla="*/ 31 h 557"/>
                      <a:gd name="T72" fmla="*/ 70 w 682"/>
                      <a:gd name="T73" fmla="*/ 31 h 557"/>
                      <a:gd name="T74" fmla="*/ 69 w 682"/>
                      <a:gd name="T75" fmla="*/ 35 h 557"/>
                      <a:gd name="T76" fmla="*/ 62 w 682"/>
                      <a:gd name="T77" fmla="*/ 43 h 557"/>
                      <a:gd name="T78" fmla="*/ 57 w 682"/>
                      <a:gd name="T79" fmla="*/ 50 h 557"/>
                      <a:gd name="T80" fmla="*/ 57 w 682"/>
                      <a:gd name="T81" fmla="*/ 53 h 557"/>
                      <a:gd name="T82" fmla="*/ 44 w 682"/>
                      <a:gd name="T83" fmla="*/ 57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3" name="Freeform 57">
                    <a:extLst>
                      <a:ext uri="{FF2B5EF4-FFF2-40B4-BE49-F238E27FC236}">
                        <a16:creationId xmlns:a16="http://schemas.microsoft.com/office/drawing/2014/main" id="{C166D8A3-FA6A-4564-8830-EE9CC7487A10}"/>
                      </a:ext>
                    </a:extLst>
                  </p:cNvPr>
                  <p:cNvSpPr>
                    <a:spLocks/>
                  </p:cNvSpPr>
                  <p:nvPr/>
                </p:nvSpPr>
                <p:spPr bwMode="ltGray">
                  <a:xfrm>
                    <a:off x="1189" y="447"/>
                    <a:ext cx="163" cy="221"/>
                  </a:xfrm>
                  <a:custGeom>
                    <a:avLst/>
                    <a:gdLst>
                      <a:gd name="T0" fmla="*/ 25 w 257"/>
                      <a:gd name="T1" fmla="*/ 36 h 347"/>
                      <a:gd name="T2" fmla="*/ 24 w 257"/>
                      <a:gd name="T3" fmla="*/ 32 h 347"/>
                      <a:gd name="T4" fmla="*/ 23 w 257"/>
                      <a:gd name="T5" fmla="*/ 31 h 347"/>
                      <a:gd name="T6" fmla="*/ 22 w 257"/>
                      <a:gd name="T7" fmla="*/ 28 h 347"/>
                      <a:gd name="T8" fmla="*/ 22 w 257"/>
                      <a:gd name="T9" fmla="*/ 27 h 347"/>
                      <a:gd name="T10" fmla="*/ 22 w 257"/>
                      <a:gd name="T11" fmla="*/ 24 h 347"/>
                      <a:gd name="T12" fmla="*/ 22 w 257"/>
                      <a:gd name="T13" fmla="*/ 22 h 347"/>
                      <a:gd name="T14" fmla="*/ 23 w 257"/>
                      <a:gd name="T15" fmla="*/ 21 h 347"/>
                      <a:gd name="T16" fmla="*/ 26 w 257"/>
                      <a:gd name="T17" fmla="*/ 20 h 347"/>
                      <a:gd name="T18" fmla="*/ 26 w 257"/>
                      <a:gd name="T19" fmla="*/ 14 h 347"/>
                      <a:gd name="T20" fmla="*/ 6 w 257"/>
                      <a:gd name="T21" fmla="*/ 10 h 347"/>
                      <a:gd name="T22" fmla="*/ 3 w 257"/>
                      <a:gd name="T23" fmla="*/ 10 h 347"/>
                      <a:gd name="T24" fmla="*/ 2 w 257"/>
                      <a:gd name="T25" fmla="*/ 11 h 347"/>
                      <a:gd name="T26" fmla="*/ 0 w 257"/>
                      <a:gd name="T27" fmla="*/ 16 h 347"/>
                      <a:gd name="T28" fmla="*/ 10 w 257"/>
                      <a:gd name="T29" fmla="*/ 36 h 347"/>
                      <a:gd name="T30" fmla="*/ 25 w 257"/>
                      <a:gd name="T31" fmla="*/ 36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4" name="Freeform 58">
                    <a:extLst>
                      <a:ext uri="{FF2B5EF4-FFF2-40B4-BE49-F238E27FC236}">
                        <a16:creationId xmlns:a16="http://schemas.microsoft.com/office/drawing/2014/main" id="{A6ADB81B-0724-4262-A886-F45AA24FA4A1}"/>
                      </a:ext>
                    </a:extLst>
                  </p:cNvPr>
                  <p:cNvSpPr>
                    <a:spLocks/>
                  </p:cNvSpPr>
                  <p:nvPr/>
                </p:nvSpPr>
                <p:spPr bwMode="ltGray">
                  <a:xfrm>
                    <a:off x="1476"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5" name="Freeform 59">
                    <a:extLst>
                      <a:ext uri="{FF2B5EF4-FFF2-40B4-BE49-F238E27FC236}">
                        <a16:creationId xmlns:a16="http://schemas.microsoft.com/office/drawing/2014/main" id="{7E119587-B33C-4E09-A43D-81C6427F4B8E}"/>
                      </a:ext>
                    </a:extLst>
                  </p:cNvPr>
                  <p:cNvSpPr>
                    <a:spLocks/>
                  </p:cNvSpPr>
                  <p:nvPr/>
                </p:nvSpPr>
                <p:spPr bwMode="ltGray">
                  <a:xfrm>
                    <a:off x="1467"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6" name="Freeform 60">
                    <a:extLst>
                      <a:ext uri="{FF2B5EF4-FFF2-40B4-BE49-F238E27FC236}">
                        <a16:creationId xmlns:a16="http://schemas.microsoft.com/office/drawing/2014/main" id="{45A5A79F-F66C-4381-B490-2ED03B079B0B}"/>
                      </a:ext>
                    </a:extLst>
                  </p:cNvPr>
                  <p:cNvSpPr>
                    <a:spLocks/>
                  </p:cNvSpPr>
                  <p:nvPr/>
                </p:nvSpPr>
                <p:spPr bwMode="ltGray">
                  <a:xfrm>
                    <a:off x="1072"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 name="Freeform 61">
                    <a:extLst>
                      <a:ext uri="{FF2B5EF4-FFF2-40B4-BE49-F238E27FC236}">
                        <a16:creationId xmlns:a16="http://schemas.microsoft.com/office/drawing/2014/main" id="{82138EB0-FBDD-4F44-96BF-C31A7E9BB430}"/>
                      </a:ext>
                    </a:extLst>
                  </p:cNvPr>
                  <p:cNvSpPr>
                    <a:spLocks/>
                  </p:cNvSpPr>
                  <p:nvPr/>
                </p:nvSpPr>
                <p:spPr bwMode="ltGray">
                  <a:xfrm>
                    <a:off x="1374" y="265"/>
                    <a:ext cx="295" cy="233"/>
                  </a:xfrm>
                  <a:custGeom>
                    <a:avLst/>
                    <a:gdLst>
                      <a:gd name="T0" fmla="*/ 7 w 693"/>
                      <a:gd name="T1" fmla="*/ 2 h 696"/>
                      <a:gd name="T2" fmla="*/ 6 w 693"/>
                      <a:gd name="T3" fmla="*/ 2 h 696"/>
                      <a:gd name="T4" fmla="*/ 5 w 693"/>
                      <a:gd name="T5" fmla="*/ 2 h 696"/>
                      <a:gd name="T6" fmla="*/ 4 w 693"/>
                      <a:gd name="T7" fmla="*/ 2 h 696"/>
                      <a:gd name="T8" fmla="*/ 3 w 693"/>
                      <a:gd name="T9" fmla="*/ 2 h 696"/>
                      <a:gd name="T10" fmla="*/ 4 w 693"/>
                      <a:gd name="T11" fmla="*/ 2 h 696"/>
                      <a:gd name="T12" fmla="*/ 4 w 693"/>
                      <a:gd name="T13" fmla="*/ 2 h 696"/>
                      <a:gd name="T14" fmla="*/ 5 w 693"/>
                      <a:gd name="T15" fmla="*/ 2 h 696"/>
                      <a:gd name="T16" fmla="*/ 5 w 693"/>
                      <a:gd name="T17" fmla="*/ 2 h 696"/>
                      <a:gd name="T18" fmla="*/ 4 w 693"/>
                      <a:gd name="T19" fmla="*/ 2 h 696"/>
                      <a:gd name="T20" fmla="*/ 4 w 693"/>
                      <a:gd name="T21" fmla="*/ 3 h 696"/>
                      <a:gd name="T22" fmla="*/ 3 w 693"/>
                      <a:gd name="T23" fmla="*/ 3 h 696"/>
                      <a:gd name="T24" fmla="*/ 1 w 693"/>
                      <a:gd name="T25" fmla="*/ 3 h 696"/>
                      <a:gd name="T26" fmla="*/ 1 w 693"/>
                      <a:gd name="T27" fmla="*/ 3 h 696"/>
                      <a:gd name="T28" fmla="*/ 0 w 693"/>
                      <a:gd name="T29" fmla="*/ 2 h 696"/>
                      <a:gd name="T30" fmla="*/ 0 w 693"/>
                      <a:gd name="T31" fmla="*/ 2 h 696"/>
                      <a:gd name="T32" fmla="*/ 1 w 693"/>
                      <a:gd name="T33" fmla="*/ 1 h 696"/>
                      <a:gd name="T34" fmla="*/ 0 w 693"/>
                      <a:gd name="T35" fmla="*/ 2 h 696"/>
                      <a:gd name="T36" fmla="*/ 1 w 693"/>
                      <a:gd name="T37" fmla="*/ 1 h 696"/>
                      <a:gd name="T38" fmla="*/ 2 w 693"/>
                      <a:gd name="T39" fmla="*/ 1 h 696"/>
                      <a:gd name="T40" fmla="*/ 0 w 693"/>
                      <a:gd name="T41" fmla="*/ 1 h 696"/>
                      <a:gd name="T42" fmla="*/ 0 w 693"/>
                      <a:gd name="T43" fmla="*/ 1 h 696"/>
                      <a:gd name="T44" fmla="*/ 0 w 693"/>
                      <a:gd name="T45" fmla="*/ 1 h 696"/>
                      <a:gd name="T46" fmla="*/ 1 w 693"/>
                      <a:gd name="T47" fmla="*/ 0 h 696"/>
                      <a:gd name="T48" fmla="*/ 3 w 693"/>
                      <a:gd name="T49" fmla="*/ 1 h 696"/>
                      <a:gd name="T50" fmla="*/ 3 w 693"/>
                      <a:gd name="T51" fmla="*/ 0 h 696"/>
                      <a:gd name="T52" fmla="*/ 4 w 693"/>
                      <a:gd name="T53" fmla="*/ 0 h 696"/>
                      <a:gd name="T54" fmla="*/ 5 w 693"/>
                      <a:gd name="T55" fmla="*/ 0 h 696"/>
                      <a:gd name="T56" fmla="*/ 5 w 693"/>
                      <a:gd name="T57" fmla="*/ 0 h 696"/>
                      <a:gd name="T58" fmla="*/ 4 w 693"/>
                      <a:gd name="T59" fmla="*/ 1 h 696"/>
                      <a:gd name="T60" fmla="*/ 5 w 693"/>
                      <a:gd name="T61" fmla="*/ 1 h 696"/>
                      <a:gd name="T62" fmla="*/ 5 w 693"/>
                      <a:gd name="T63" fmla="*/ 1 h 696"/>
                      <a:gd name="T64" fmla="*/ 6 w 693"/>
                      <a:gd name="T65" fmla="*/ 0 h 696"/>
                      <a:gd name="T66" fmla="*/ 7 w 693"/>
                      <a:gd name="T67" fmla="*/ 0 h 696"/>
                      <a:gd name="T68" fmla="*/ 7 w 693"/>
                      <a:gd name="T69" fmla="*/ 0 h 696"/>
                      <a:gd name="T70" fmla="*/ 8 w 693"/>
                      <a:gd name="T71" fmla="*/ 2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 name="Freeform 62">
                    <a:extLst>
                      <a:ext uri="{FF2B5EF4-FFF2-40B4-BE49-F238E27FC236}">
                        <a16:creationId xmlns:a16="http://schemas.microsoft.com/office/drawing/2014/main" id="{E2B1A135-7246-4F91-BA09-F0DA299242AF}"/>
                      </a:ext>
                    </a:extLst>
                  </p:cNvPr>
                  <p:cNvSpPr>
                    <a:spLocks/>
                  </p:cNvSpPr>
                  <p:nvPr/>
                </p:nvSpPr>
                <p:spPr bwMode="ltGray">
                  <a:xfrm>
                    <a:off x="1173" y="247"/>
                    <a:ext cx="591" cy="95"/>
                  </a:xfrm>
                  <a:custGeom>
                    <a:avLst/>
                    <a:gdLst>
                      <a:gd name="T0" fmla="*/ 85 w 931"/>
                      <a:gd name="T1" fmla="*/ 0 h 149"/>
                      <a:gd name="T2" fmla="*/ 15 w 931"/>
                      <a:gd name="T3" fmla="*/ 3 h 149"/>
                      <a:gd name="T4" fmla="*/ 10 w 931"/>
                      <a:gd name="T5" fmla="*/ 4 h 149"/>
                      <a:gd name="T6" fmla="*/ 6 w 931"/>
                      <a:gd name="T7" fmla="*/ 4 h 149"/>
                      <a:gd name="T8" fmla="*/ 3 w 931"/>
                      <a:gd name="T9" fmla="*/ 8 h 149"/>
                      <a:gd name="T10" fmla="*/ 0 w 931"/>
                      <a:gd name="T11" fmla="*/ 11 h 149"/>
                      <a:gd name="T12" fmla="*/ 6 w 931"/>
                      <a:gd name="T13" fmla="*/ 12 h 149"/>
                      <a:gd name="T14" fmla="*/ 10 w 931"/>
                      <a:gd name="T15" fmla="*/ 10 h 149"/>
                      <a:gd name="T16" fmla="*/ 11 w 931"/>
                      <a:gd name="T17" fmla="*/ 9 h 149"/>
                      <a:gd name="T18" fmla="*/ 17 w 931"/>
                      <a:gd name="T19" fmla="*/ 5 h 149"/>
                      <a:gd name="T20" fmla="*/ 22 w 931"/>
                      <a:gd name="T21" fmla="*/ 4 h 149"/>
                      <a:gd name="T22" fmla="*/ 24 w 931"/>
                      <a:gd name="T23" fmla="*/ 10 h 149"/>
                      <a:gd name="T24" fmla="*/ 19 w 931"/>
                      <a:gd name="T25" fmla="*/ 11 h 149"/>
                      <a:gd name="T26" fmla="*/ 23 w 931"/>
                      <a:gd name="T27" fmla="*/ 11 h 149"/>
                      <a:gd name="T28" fmla="*/ 26 w 931"/>
                      <a:gd name="T29" fmla="*/ 10 h 149"/>
                      <a:gd name="T30" fmla="*/ 27 w 931"/>
                      <a:gd name="T31" fmla="*/ 10 h 149"/>
                      <a:gd name="T32" fmla="*/ 26 w 931"/>
                      <a:gd name="T33" fmla="*/ 6 h 149"/>
                      <a:gd name="T34" fmla="*/ 27 w 931"/>
                      <a:gd name="T35" fmla="*/ 4 h 149"/>
                      <a:gd name="T36" fmla="*/ 29 w 931"/>
                      <a:gd name="T37" fmla="*/ 10 h 149"/>
                      <a:gd name="T38" fmla="*/ 27 w 931"/>
                      <a:gd name="T39" fmla="*/ 11 h 149"/>
                      <a:gd name="T40" fmla="*/ 30 w 931"/>
                      <a:gd name="T41" fmla="*/ 14 h 149"/>
                      <a:gd name="T42" fmla="*/ 31 w 931"/>
                      <a:gd name="T43" fmla="*/ 10 h 149"/>
                      <a:gd name="T44" fmla="*/ 34 w 931"/>
                      <a:gd name="T45" fmla="*/ 11 h 149"/>
                      <a:gd name="T46" fmla="*/ 39 w 931"/>
                      <a:gd name="T47" fmla="*/ 8 h 149"/>
                      <a:gd name="T48" fmla="*/ 43 w 931"/>
                      <a:gd name="T49" fmla="*/ 5 h 149"/>
                      <a:gd name="T50" fmla="*/ 45 w 931"/>
                      <a:gd name="T51" fmla="*/ 6 h 149"/>
                      <a:gd name="T52" fmla="*/ 47 w 931"/>
                      <a:gd name="T53" fmla="*/ 5 h 149"/>
                      <a:gd name="T54" fmla="*/ 44 w 931"/>
                      <a:gd name="T55" fmla="*/ 4 h 149"/>
                      <a:gd name="T56" fmla="*/ 49 w 931"/>
                      <a:gd name="T57" fmla="*/ 4 h 149"/>
                      <a:gd name="T58" fmla="*/ 56 w 931"/>
                      <a:gd name="T59" fmla="*/ 6 h 149"/>
                      <a:gd name="T60" fmla="*/ 60 w 931"/>
                      <a:gd name="T61" fmla="*/ 4 h 149"/>
                      <a:gd name="T62" fmla="*/ 60 w 931"/>
                      <a:gd name="T63" fmla="*/ 7 h 149"/>
                      <a:gd name="T64" fmla="*/ 58 w 931"/>
                      <a:gd name="T65" fmla="*/ 11 h 149"/>
                      <a:gd name="T66" fmla="*/ 63 w 931"/>
                      <a:gd name="T67" fmla="*/ 10 h 149"/>
                      <a:gd name="T68" fmla="*/ 64 w 931"/>
                      <a:gd name="T69" fmla="*/ 8 h 149"/>
                      <a:gd name="T70" fmla="*/ 67 w 931"/>
                      <a:gd name="T71" fmla="*/ 6 h 149"/>
                      <a:gd name="T72" fmla="*/ 82 w 931"/>
                      <a:gd name="T73" fmla="*/ 9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9" name="Freeform 63">
                    <a:extLst>
                      <a:ext uri="{FF2B5EF4-FFF2-40B4-BE49-F238E27FC236}">
                        <a16:creationId xmlns:a16="http://schemas.microsoft.com/office/drawing/2014/main" id="{368CC569-C409-4FC5-88E3-4AD297CDE4A0}"/>
                      </a:ext>
                    </a:extLst>
                  </p:cNvPr>
                  <p:cNvSpPr>
                    <a:spLocks/>
                  </p:cNvSpPr>
                  <p:nvPr/>
                </p:nvSpPr>
                <p:spPr bwMode="ltGray">
                  <a:xfrm>
                    <a:off x="1293"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0" name="Freeform 64">
                    <a:extLst>
                      <a:ext uri="{FF2B5EF4-FFF2-40B4-BE49-F238E27FC236}">
                        <a16:creationId xmlns:a16="http://schemas.microsoft.com/office/drawing/2014/main" id="{684F3213-6EBE-44DA-B971-859E57A97130}"/>
                      </a:ext>
                    </a:extLst>
                  </p:cNvPr>
                  <p:cNvSpPr>
                    <a:spLocks/>
                  </p:cNvSpPr>
                  <p:nvPr/>
                </p:nvSpPr>
                <p:spPr bwMode="ltGray">
                  <a:xfrm>
                    <a:off x="1278"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1" name="Freeform 65">
                    <a:extLst>
                      <a:ext uri="{FF2B5EF4-FFF2-40B4-BE49-F238E27FC236}">
                        <a16:creationId xmlns:a16="http://schemas.microsoft.com/office/drawing/2014/main" id="{786700B1-ACD0-4D7A-A441-5AA1ADBC1D69}"/>
                      </a:ext>
                    </a:extLst>
                  </p:cNvPr>
                  <p:cNvSpPr>
                    <a:spLocks/>
                  </p:cNvSpPr>
                  <p:nvPr/>
                </p:nvSpPr>
                <p:spPr bwMode="ltGray">
                  <a:xfrm>
                    <a:off x="1340"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2" name="Freeform 66">
                    <a:extLst>
                      <a:ext uri="{FF2B5EF4-FFF2-40B4-BE49-F238E27FC236}">
                        <a16:creationId xmlns:a16="http://schemas.microsoft.com/office/drawing/2014/main" id="{B7B74986-8747-469E-88F1-ECF89A10D9C2}"/>
                      </a:ext>
                    </a:extLst>
                  </p:cNvPr>
                  <p:cNvSpPr>
                    <a:spLocks/>
                  </p:cNvSpPr>
                  <p:nvPr/>
                </p:nvSpPr>
                <p:spPr bwMode="ltGray">
                  <a:xfrm>
                    <a:off x="1395"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 name="Freeform 67">
                    <a:extLst>
                      <a:ext uri="{FF2B5EF4-FFF2-40B4-BE49-F238E27FC236}">
                        <a16:creationId xmlns:a16="http://schemas.microsoft.com/office/drawing/2014/main" id="{0F2928D6-AB25-481E-9C25-D07812FCD58A}"/>
                      </a:ext>
                    </a:extLst>
                  </p:cNvPr>
                  <p:cNvSpPr>
                    <a:spLocks/>
                  </p:cNvSpPr>
                  <p:nvPr/>
                </p:nvSpPr>
                <p:spPr bwMode="ltGray">
                  <a:xfrm>
                    <a:off x="1248"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85" name="Group 68">
                  <a:extLst>
                    <a:ext uri="{FF2B5EF4-FFF2-40B4-BE49-F238E27FC236}">
                      <a16:creationId xmlns:a16="http://schemas.microsoft.com/office/drawing/2014/main" id="{A11C7686-5149-412A-86D6-58B2DC11419C}"/>
                    </a:ext>
                  </a:extLst>
                </p:cNvPr>
                <p:cNvGrpSpPr>
                  <a:grpSpLocks/>
                </p:cNvGrpSpPr>
                <p:nvPr/>
              </p:nvGrpSpPr>
              <p:grpSpPr bwMode="auto">
                <a:xfrm>
                  <a:off x="3709" y="240"/>
                  <a:ext cx="1139" cy="429"/>
                  <a:chOff x="3709" y="240"/>
                  <a:chExt cx="1139" cy="429"/>
                </a:xfrm>
              </p:grpSpPr>
              <p:sp>
                <p:nvSpPr>
                  <p:cNvPr id="1086" name="Freeform 69">
                    <a:extLst>
                      <a:ext uri="{FF2B5EF4-FFF2-40B4-BE49-F238E27FC236}">
                        <a16:creationId xmlns:a16="http://schemas.microsoft.com/office/drawing/2014/main" id="{227AC24F-A177-4F70-9439-4EF175D3F96C}"/>
                      </a:ext>
                    </a:extLst>
                  </p:cNvPr>
                  <p:cNvSpPr>
                    <a:spLocks/>
                  </p:cNvSpPr>
                  <p:nvPr/>
                </p:nvSpPr>
                <p:spPr bwMode="ltGray">
                  <a:xfrm>
                    <a:off x="4808" y="616"/>
                    <a:ext cx="13" cy="14"/>
                  </a:xfrm>
                  <a:custGeom>
                    <a:avLst/>
                    <a:gdLst>
                      <a:gd name="T0" fmla="*/ 0 w 30"/>
                      <a:gd name="T1" fmla="*/ 0 h 42"/>
                      <a:gd name="T2" fmla="*/ 0 w 30"/>
                      <a:gd name="T3" fmla="*/ 0 h 42"/>
                      <a:gd name="T4" fmla="*/ 0 w 30"/>
                      <a:gd name="T5" fmla="*/ 0 h 42"/>
                      <a:gd name="T6" fmla="*/ 0 w 30"/>
                      <a:gd name="T7" fmla="*/ 0 h 42"/>
                      <a:gd name="T8" fmla="*/ 0 w 30"/>
                      <a:gd name="T9" fmla="*/ 0 h 42"/>
                      <a:gd name="T10" fmla="*/ 0 w 30"/>
                      <a:gd name="T11" fmla="*/ 0 h 42"/>
                      <a:gd name="T12" fmla="*/ 0 w 30"/>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Freeform 70">
                    <a:extLst>
                      <a:ext uri="{FF2B5EF4-FFF2-40B4-BE49-F238E27FC236}">
                        <a16:creationId xmlns:a16="http://schemas.microsoft.com/office/drawing/2014/main" id="{C461045E-1302-4F8F-82AF-D0578A4C40C8}"/>
                      </a:ext>
                    </a:extLst>
                  </p:cNvPr>
                  <p:cNvSpPr>
                    <a:spLocks/>
                  </p:cNvSpPr>
                  <p:nvPr/>
                </p:nvSpPr>
                <p:spPr bwMode="ltGray">
                  <a:xfrm>
                    <a:off x="4655" y="629"/>
                    <a:ext cx="11" cy="5"/>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Freeform 71">
                    <a:extLst>
                      <a:ext uri="{FF2B5EF4-FFF2-40B4-BE49-F238E27FC236}">
                        <a16:creationId xmlns:a16="http://schemas.microsoft.com/office/drawing/2014/main" id="{9614999A-C731-4829-93F7-D04199B33B82}"/>
                      </a:ext>
                    </a:extLst>
                  </p:cNvPr>
                  <p:cNvSpPr>
                    <a:spLocks/>
                  </p:cNvSpPr>
                  <p:nvPr/>
                </p:nvSpPr>
                <p:spPr bwMode="ltGray">
                  <a:xfrm>
                    <a:off x="4609" y="635"/>
                    <a:ext cx="28" cy="16"/>
                  </a:xfrm>
                  <a:custGeom>
                    <a:avLst/>
                    <a:gdLst>
                      <a:gd name="T0" fmla="*/ 0 w 65"/>
                      <a:gd name="T1" fmla="*/ 0 h 46"/>
                      <a:gd name="T2" fmla="*/ 0 w 65"/>
                      <a:gd name="T3" fmla="*/ 0 h 46"/>
                      <a:gd name="T4" fmla="*/ 0 w 65"/>
                      <a:gd name="T5" fmla="*/ 0 h 46"/>
                      <a:gd name="T6" fmla="*/ 1 w 65"/>
                      <a:gd name="T7" fmla="*/ 0 h 46"/>
                      <a:gd name="T8" fmla="*/ 0 w 65"/>
                      <a:gd name="T9" fmla="*/ 0 h 46"/>
                      <a:gd name="T10" fmla="*/ 0 w 65"/>
                      <a:gd name="T11" fmla="*/ 0 h 46"/>
                      <a:gd name="T12" fmla="*/ 0 w 65"/>
                      <a:gd name="T13" fmla="*/ 0 h 46"/>
                      <a:gd name="T14" fmla="*/ 0 w 65"/>
                      <a:gd name="T15" fmla="*/ 0 h 46"/>
                      <a:gd name="T16" fmla="*/ 0 w 6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Freeform 72">
                    <a:extLst>
                      <a:ext uri="{FF2B5EF4-FFF2-40B4-BE49-F238E27FC236}">
                        <a16:creationId xmlns:a16="http://schemas.microsoft.com/office/drawing/2014/main" id="{83AF20B2-5E71-413D-9C47-B0EB00F72509}"/>
                      </a:ext>
                    </a:extLst>
                  </p:cNvPr>
                  <p:cNvSpPr>
                    <a:spLocks/>
                  </p:cNvSpPr>
                  <p:nvPr/>
                </p:nvSpPr>
                <p:spPr bwMode="ltGray">
                  <a:xfrm>
                    <a:off x="4580" y="634"/>
                    <a:ext cx="29" cy="16"/>
                  </a:xfrm>
                  <a:custGeom>
                    <a:avLst/>
                    <a:gdLst>
                      <a:gd name="T0" fmla="*/ 0 w 69"/>
                      <a:gd name="T1" fmla="*/ 0 h 47"/>
                      <a:gd name="T2" fmla="*/ 0 w 69"/>
                      <a:gd name="T3" fmla="*/ 0 h 47"/>
                      <a:gd name="T4" fmla="*/ 1 w 69"/>
                      <a:gd name="T5" fmla="*/ 0 h 47"/>
                      <a:gd name="T6" fmla="*/ 1 w 69"/>
                      <a:gd name="T7" fmla="*/ 0 h 47"/>
                      <a:gd name="T8" fmla="*/ 1 w 69"/>
                      <a:gd name="T9" fmla="*/ 0 h 47"/>
                      <a:gd name="T10" fmla="*/ 0 w 69"/>
                      <a:gd name="T11" fmla="*/ 0 h 47"/>
                      <a:gd name="T12" fmla="*/ 0 w 69"/>
                      <a:gd name="T13" fmla="*/ 0 h 47"/>
                      <a:gd name="T14" fmla="*/ 0 w 69"/>
                      <a:gd name="T15" fmla="*/ 0 h 47"/>
                      <a:gd name="T16" fmla="*/ 0 w 69"/>
                      <a:gd name="T17" fmla="*/ 0 h 47"/>
                      <a:gd name="T18" fmla="*/ 0 w 69"/>
                      <a:gd name="T19" fmla="*/ 0 h 47"/>
                      <a:gd name="T20" fmla="*/ 0 w 69"/>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Freeform 73">
                    <a:extLst>
                      <a:ext uri="{FF2B5EF4-FFF2-40B4-BE49-F238E27FC236}">
                        <a16:creationId xmlns:a16="http://schemas.microsoft.com/office/drawing/2014/main" id="{DF1DC423-A752-42BB-A65D-C3EF34C3B4E1}"/>
                      </a:ext>
                    </a:extLst>
                  </p:cNvPr>
                  <p:cNvSpPr>
                    <a:spLocks/>
                  </p:cNvSpPr>
                  <p:nvPr/>
                </p:nvSpPr>
                <p:spPr bwMode="ltGray">
                  <a:xfrm>
                    <a:off x="4423" y="547"/>
                    <a:ext cx="151" cy="93"/>
                  </a:xfrm>
                  <a:custGeom>
                    <a:avLst/>
                    <a:gdLst>
                      <a:gd name="T0" fmla="*/ 0 w 355"/>
                      <a:gd name="T1" fmla="*/ 0 h 277"/>
                      <a:gd name="T2" fmla="*/ 0 w 355"/>
                      <a:gd name="T3" fmla="*/ 0 h 277"/>
                      <a:gd name="T4" fmla="*/ 1 w 355"/>
                      <a:gd name="T5" fmla="*/ 0 h 277"/>
                      <a:gd name="T6" fmla="*/ 1 w 355"/>
                      <a:gd name="T7" fmla="*/ 0 h 277"/>
                      <a:gd name="T8" fmla="*/ 1 w 355"/>
                      <a:gd name="T9" fmla="*/ 0 h 277"/>
                      <a:gd name="T10" fmla="*/ 2 w 355"/>
                      <a:gd name="T11" fmla="*/ 0 h 277"/>
                      <a:gd name="T12" fmla="*/ 2 w 355"/>
                      <a:gd name="T13" fmla="*/ 1 h 277"/>
                      <a:gd name="T14" fmla="*/ 2 w 355"/>
                      <a:gd name="T15" fmla="*/ 1 h 277"/>
                      <a:gd name="T16" fmla="*/ 2 w 355"/>
                      <a:gd name="T17" fmla="*/ 1 h 277"/>
                      <a:gd name="T18" fmla="*/ 3 w 355"/>
                      <a:gd name="T19" fmla="*/ 1 h 277"/>
                      <a:gd name="T20" fmla="*/ 3 w 355"/>
                      <a:gd name="T21" fmla="*/ 1 h 277"/>
                      <a:gd name="T22" fmla="*/ 3 w 355"/>
                      <a:gd name="T23" fmla="*/ 1 h 277"/>
                      <a:gd name="T24" fmla="*/ 3 w 355"/>
                      <a:gd name="T25" fmla="*/ 1 h 277"/>
                      <a:gd name="T26" fmla="*/ 3 w 355"/>
                      <a:gd name="T27" fmla="*/ 1 h 277"/>
                      <a:gd name="T28" fmla="*/ 3 w 355"/>
                      <a:gd name="T29" fmla="*/ 1 h 277"/>
                      <a:gd name="T30" fmla="*/ 4 w 355"/>
                      <a:gd name="T31" fmla="*/ 1 h 277"/>
                      <a:gd name="T32" fmla="*/ 4 w 355"/>
                      <a:gd name="T33" fmla="*/ 1 h 277"/>
                      <a:gd name="T34" fmla="*/ 4 w 355"/>
                      <a:gd name="T35" fmla="*/ 1 h 277"/>
                      <a:gd name="T36" fmla="*/ 4 w 355"/>
                      <a:gd name="T37" fmla="*/ 1 h 277"/>
                      <a:gd name="T38" fmla="*/ 5 w 355"/>
                      <a:gd name="T39" fmla="*/ 1 h 277"/>
                      <a:gd name="T40" fmla="*/ 5 w 355"/>
                      <a:gd name="T41" fmla="*/ 1 h 277"/>
                      <a:gd name="T42" fmla="*/ 5 w 355"/>
                      <a:gd name="T43" fmla="*/ 1 h 277"/>
                      <a:gd name="T44" fmla="*/ 4 w 355"/>
                      <a:gd name="T45" fmla="*/ 1 h 277"/>
                      <a:gd name="T46" fmla="*/ 4 w 355"/>
                      <a:gd name="T47" fmla="*/ 1 h 277"/>
                      <a:gd name="T48" fmla="*/ 4 w 355"/>
                      <a:gd name="T49" fmla="*/ 1 h 277"/>
                      <a:gd name="T50" fmla="*/ 3 w 355"/>
                      <a:gd name="T51" fmla="*/ 1 h 277"/>
                      <a:gd name="T52" fmla="*/ 3 w 355"/>
                      <a:gd name="T53" fmla="*/ 1 h 277"/>
                      <a:gd name="T54" fmla="*/ 2 w 355"/>
                      <a:gd name="T55" fmla="*/ 1 h 277"/>
                      <a:gd name="T56" fmla="*/ 2 w 355"/>
                      <a:gd name="T57" fmla="*/ 1 h 277"/>
                      <a:gd name="T58" fmla="*/ 2 w 355"/>
                      <a:gd name="T59" fmla="*/ 1 h 277"/>
                      <a:gd name="T60" fmla="*/ 1 w 355"/>
                      <a:gd name="T61" fmla="*/ 1 h 277"/>
                      <a:gd name="T62" fmla="*/ 1 w 355"/>
                      <a:gd name="T63" fmla="*/ 0 h 277"/>
                      <a:gd name="T64" fmla="*/ 1 w 355"/>
                      <a:gd name="T65" fmla="*/ 0 h 277"/>
                      <a:gd name="T66" fmla="*/ 1 w 355"/>
                      <a:gd name="T67" fmla="*/ 0 h 277"/>
                      <a:gd name="T68" fmla="*/ 1 w 355"/>
                      <a:gd name="T69" fmla="*/ 0 h 277"/>
                      <a:gd name="T70" fmla="*/ 0 w 355"/>
                      <a:gd name="T71" fmla="*/ 0 h 277"/>
                      <a:gd name="T72" fmla="*/ 0 w 355"/>
                      <a:gd name="T73" fmla="*/ 0 h 277"/>
                      <a:gd name="T74" fmla="*/ 0 w 355"/>
                      <a:gd name="T75" fmla="*/ 0 h 277"/>
                      <a:gd name="T76" fmla="*/ 0 w 355"/>
                      <a:gd name="T77" fmla="*/ 0 h 277"/>
                      <a:gd name="T78" fmla="*/ 0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Freeform 74">
                    <a:extLst>
                      <a:ext uri="{FF2B5EF4-FFF2-40B4-BE49-F238E27FC236}">
                        <a16:creationId xmlns:a16="http://schemas.microsoft.com/office/drawing/2014/main" id="{2210B644-6BA2-41C3-8333-B5CB20F3003C}"/>
                      </a:ext>
                    </a:extLst>
                  </p:cNvPr>
                  <p:cNvSpPr>
                    <a:spLocks/>
                  </p:cNvSpPr>
                  <p:nvPr/>
                </p:nvSpPr>
                <p:spPr bwMode="ltGray">
                  <a:xfrm>
                    <a:off x="4515" y="541"/>
                    <a:ext cx="67" cy="68"/>
                  </a:xfrm>
                  <a:custGeom>
                    <a:avLst/>
                    <a:gdLst>
                      <a:gd name="T0" fmla="*/ 1 w 156"/>
                      <a:gd name="T1" fmla="*/ 0 h 206"/>
                      <a:gd name="T2" fmla="*/ 1 w 156"/>
                      <a:gd name="T3" fmla="*/ 0 h 206"/>
                      <a:gd name="T4" fmla="*/ 1 w 156"/>
                      <a:gd name="T5" fmla="*/ 0 h 206"/>
                      <a:gd name="T6" fmla="*/ 1 w 156"/>
                      <a:gd name="T7" fmla="*/ 0 h 206"/>
                      <a:gd name="T8" fmla="*/ 2 w 156"/>
                      <a:gd name="T9" fmla="*/ 0 h 206"/>
                      <a:gd name="T10" fmla="*/ 2 w 156"/>
                      <a:gd name="T11" fmla="*/ 0 h 206"/>
                      <a:gd name="T12" fmla="*/ 2 w 156"/>
                      <a:gd name="T13" fmla="*/ 0 h 206"/>
                      <a:gd name="T14" fmla="*/ 2 w 156"/>
                      <a:gd name="T15" fmla="*/ 0 h 206"/>
                      <a:gd name="T16" fmla="*/ 2 w 156"/>
                      <a:gd name="T17" fmla="*/ 0 h 206"/>
                      <a:gd name="T18" fmla="*/ 2 w 156"/>
                      <a:gd name="T19" fmla="*/ 0 h 206"/>
                      <a:gd name="T20" fmla="*/ 2 w 156"/>
                      <a:gd name="T21" fmla="*/ 0 h 206"/>
                      <a:gd name="T22" fmla="*/ 2 w 156"/>
                      <a:gd name="T23" fmla="*/ 0 h 206"/>
                      <a:gd name="T24" fmla="*/ 2 w 156"/>
                      <a:gd name="T25" fmla="*/ 1 h 206"/>
                      <a:gd name="T26" fmla="*/ 2 w 156"/>
                      <a:gd name="T27" fmla="*/ 1 h 206"/>
                      <a:gd name="T28" fmla="*/ 2 w 156"/>
                      <a:gd name="T29" fmla="*/ 1 h 206"/>
                      <a:gd name="T30" fmla="*/ 1 w 156"/>
                      <a:gd name="T31" fmla="*/ 1 h 206"/>
                      <a:gd name="T32" fmla="*/ 1 w 156"/>
                      <a:gd name="T33" fmla="*/ 1 h 206"/>
                      <a:gd name="T34" fmla="*/ 1 w 156"/>
                      <a:gd name="T35" fmla="*/ 1 h 206"/>
                      <a:gd name="T36" fmla="*/ 1 w 156"/>
                      <a:gd name="T37" fmla="*/ 1 h 206"/>
                      <a:gd name="T38" fmla="*/ 1 w 156"/>
                      <a:gd name="T39" fmla="*/ 1 h 206"/>
                      <a:gd name="T40" fmla="*/ 1 w 156"/>
                      <a:gd name="T41" fmla="*/ 1 h 206"/>
                      <a:gd name="T42" fmla="*/ 1 w 156"/>
                      <a:gd name="T43" fmla="*/ 1 h 206"/>
                      <a:gd name="T44" fmla="*/ 0 w 156"/>
                      <a:gd name="T45" fmla="*/ 1 h 206"/>
                      <a:gd name="T46" fmla="*/ 0 w 156"/>
                      <a:gd name="T47" fmla="*/ 1 h 206"/>
                      <a:gd name="T48" fmla="*/ 0 w 156"/>
                      <a:gd name="T49" fmla="*/ 1 h 206"/>
                      <a:gd name="T50" fmla="*/ 0 w 156"/>
                      <a:gd name="T51" fmla="*/ 1 h 206"/>
                      <a:gd name="T52" fmla="*/ 0 w 156"/>
                      <a:gd name="T53" fmla="*/ 0 h 206"/>
                      <a:gd name="T54" fmla="*/ 0 w 156"/>
                      <a:gd name="T55" fmla="*/ 0 h 206"/>
                      <a:gd name="T56" fmla="*/ 0 w 156"/>
                      <a:gd name="T57" fmla="*/ 0 h 206"/>
                      <a:gd name="T58" fmla="*/ 0 w 156"/>
                      <a:gd name="T59" fmla="*/ 0 h 206"/>
                      <a:gd name="T60" fmla="*/ 1 w 156"/>
                      <a:gd name="T61" fmla="*/ 0 h 206"/>
                      <a:gd name="T62" fmla="*/ 1 w 156"/>
                      <a:gd name="T63" fmla="*/ 0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Freeform 75">
                    <a:extLst>
                      <a:ext uri="{FF2B5EF4-FFF2-40B4-BE49-F238E27FC236}">
                        <a16:creationId xmlns:a16="http://schemas.microsoft.com/office/drawing/2014/main" id="{1B97E1BA-6A3A-4C4A-BEDA-AC9BC358A6EB}"/>
                      </a:ext>
                    </a:extLst>
                  </p:cNvPr>
                  <p:cNvSpPr>
                    <a:spLocks/>
                  </p:cNvSpPr>
                  <p:nvPr/>
                </p:nvSpPr>
                <p:spPr bwMode="ltGray">
                  <a:xfrm>
                    <a:off x="4580" y="572"/>
                    <a:ext cx="47" cy="13"/>
                  </a:xfrm>
                  <a:custGeom>
                    <a:avLst/>
                    <a:gdLst>
                      <a:gd name="T0" fmla="*/ 0 w 109"/>
                      <a:gd name="T1" fmla="*/ 0 h 38"/>
                      <a:gd name="T2" fmla="*/ 0 w 109"/>
                      <a:gd name="T3" fmla="*/ 0 h 38"/>
                      <a:gd name="T4" fmla="*/ 1 w 109"/>
                      <a:gd name="T5" fmla="*/ 0 h 38"/>
                      <a:gd name="T6" fmla="*/ 1 w 109"/>
                      <a:gd name="T7" fmla="*/ 0 h 38"/>
                      <a:gd name="T8" fmla="*/ 1 w 109"/>
                      <a:gd name="T9" fmla="*/ 0 h 38"/>
                      <a:gd name="T10" fmla="*/ 1 w 109"/>
                      <a:gd name="T11" fmla="*/ 0 h 38"/>
                      <a:gd name="T12" fmla="*/ 1 w 109"/>
                      <a:gd name="T13" fmla="*/ 0 h 38"/>
                      <a:gd name="T14" fmla="*/ 0 w 109"/>
                      <a:gd name="T15" fmla="*/ 0 h 38"/>
                      <a:gd name="T16" fmla="*/ 0 w 109"/>
                      <a:gd name="T17" fmla="*/ 0 h 38"/>
                      <a:gd name="T18" fmla="*/ 0 w 109"/>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Freeform 76">
                    <a:extLst>
                      <a:ext uri="{FF2B5EF4-FFF2-40B4-BE49-F238E27FC236}">
                        <a16:creationId xmlns:a16="http://schemas.microsoft.com/office/drawing/2014/main" id="{A4F61DA1-132D-4437-8D18-9E9FFC5F274B}"/>
                      </a:ext>
                    </a:extLst>
                  </p:cNvPr>
                  <p:cNvSpPr>
                    <a:spLocks/>
                  </p:cNvSpPr>
                  <p:nvPr/>
                </p:nvSpPr>
                <p:spPr bwMode="ltGray">
                  <a:xfrm>
                    <a:off x="4578" y="588"/>
                    <a:ext cx="32" cy="34"/>
                  </a:xfrm>
                  <a:custGeom>
                    <a:avLst/>
                    <a:gdLst>
                      <a:gd name="T0" fmla="*/ 0 w 76"/>
                      <a:gd name="T1" fmla="*/ 0 h 104"/>
                      <a:gd name="T2" fmla="*/ 0 w 76"/>
                      <a:gd name="T3" fmla="*/ 0 h 104"/>
                      <a:gd name="T4" fmla="*/ 0 w 76"/>
                      <a:gd name="T5" fmla="*/ 0 h 104"/>
                      <a:gd name="T6" fmla="*/ 1 w 76"/>
                      <a:gd name="T7" fmla="*/ 0 h 104"/>
                      <a:gd name="T8" fmla="*/ 0 w 76"/>
                      <a:gd name="T9" fmla="*/ 0 h 104"/>
                      <a:gd name="T10" fmla="*/ 1 w 76"/>
                      <a:gd name="T11" fmla="*/ 0 h 104"/>
                      <a:gd name="T12" fmla="*/ 1 w 76"/>
                      <a:gd name="T13" fmla="*/ 0 h 104"/>
                      <a:gd name="T14" fmla="*/ 0 w 76"/>
                      <a:gd name="T15" fmla="*/ 0 h 104"/>
                      <a:gd name="T16" fmla="*/ 0 w 76"/>
                      <a:gd name="T17" fmla="*/ 0 h 104"/>
                      <a:gd name="T18" fmla="*/ 0 w 76"/>
                      <a:gd name="T19" fmla="*/ 0 h 104"/>
                      <a:gd name="T20" fmla="*/ 0 w 76"/>
                      <a:gd name="T21" fmla="*/ 0 h 104"/>
                      <a:gd name="T22" fmla="*/ 0 w 76"/>
                      <a:gd name="T23" fmla="*/ 0 h 104"/>
                      <a:gd name="T24" fmla="*/ 0 w 76"/>
                      <a:gd name="T25" fmla="*/ 0 h 104"/>
                      <a:gd name="T26" fmla="*/ 0 w 76"/>
                      <a:gd name="T27" fmla="*/ 0 h 104"/>
                      <a:gd name="T28" fmla="*/ 0 w 76"/>
                      <a:gd name="T29" fmla="*/ 0 h 104"/>
                      <a:gd name="T30" fmla="*/ 0 w 76"/>
                      <a:gd name="T31" fmla="*/ 0 h 104"/>
                      <a:gd name="T32" fmla="*/ 0 w 76"/>
                      <a:gd name="T33" fmla="*/ 0 h 104"/>
                      <a:gd name="T34" fmla="*/ 0 w 76"/>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Freeform 77">
                    <a:extLst>
                      <a:ext uri="{FF2B5EF4-FFF2-40B4-BE49-F238E27FC236}">
                        <a16:creationId xmlns:a16="http://schemas.microsoft.com/office/drawing/2014/main" id="{F4D4FAD0-14D3-4C44-BB46-4761F26E5CF6}"/>
                      </a:ext>
                    </a:extLst>
                  </p:cNvPr>
                  <p:cNvSpPr>
                    <a:spLocks/>
                  </p:cNvSpPr>
                  <p:nvPr/>
                </p:nvSpPr>
                <p:spPr bwMode="ltGray">
                  <a:xfrm>
                    <a:off x="4632" y="569"/>
                    <a:ext cx="16" cy="20"/>
                  </a:xfrm>
                  <a:custGeom>
                    <a:avLst/>
                    <a:gdLst>
                      <a:gd name="T0" fmla="*/ 0 w 37"/>
                      <a:gd name="T1" fmla="*/ 0 h 61"/>
                      <a:gd name="T2" fmla="*/ 0 w 37"/>
                      <a:gd name="T3" fmla="*/ 0 h 61"/>
                      <a:gd name="T4" fmla="*/ 0 w 37"/>
                      <a:gd name="T5" fmla="*/ 0 h 61"/>
                      <a:gd name="T6" fmla="*/ 0 w 37"/>
                      <a:gd name="T7" fmla="*/ 0 h 61"/>
                      <a:gd name="T8" fmla="*/ 0 w 37"/>
                      <a:gd name="T9" fmla="*/ 0 h 61"/>
                      <a:gd name="T10" fmla="*/ 0 w 37"/>
                      <a:gd name="T11" fmla="*/ 0 h 61"/>
                      <a:gd name="T12" fmla="*/ 0 w 37"/>
                      <a:gd name="T13" fmla="*/ 0 h 61"/>
                      <a:gd name="T14" fmla="*/ 0 w 3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Freeform 78">
                    <a:extLst>
                      <a:ext uri="{FF2B5EF4-FFF2-40B4-BE49-F238E27FC236}">
                        <a16:creationId xmlns:a16="http://schemas.microsoft.com/office/drawing/2014/main" id="{BD27F42C-EEAA-4991-9298-3F8F37451502}"/>
                      </a:ext>
                    </a:extLst>
                  </p:cNvPr>
                  <p:cNvSpPr>
                    <a:spLocks/>
                  </p:cNvSpPr>
                  <p:nvPr/>
                </p:nvSpPr>
                <p:spPr bwMode="ltGray">
                  <a:xfrm>
                    <a:off x="4636" y="600"/>
                    <a:ext cx="20" cy="10"/>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Freeform 79">
                    <a:extLst>
                      <a:ext uri="{FF2B5EF4-FFF2-40B4-BE49-F238E27FC236}">
                        <a16:creationId xmlns:a16="http://schemas.microsoft.com/office/drawing/2014/main" id="{B68D84DE-94CB-43C3-9D3A-981EE53BA569}"/>
                      </a:ext>
                    </a:extLst>
                  </p:cNvPr>
                  <p:cNvSpPr>
                    <a:spLocks/>
                  </p:cNvSpPr>
                  <p:nvPr/>
                </p:nvSpPr>
                <p:spPr bwMode="ltGray">
                  <a:xfrm>
                    <a:off x="4657" y="585"/>
                    <a:ext cx="26" cy="17"/>
                  </a:xfrm>
                  <a:custGeom>
                    <a:avLst/>
                    <a:gdLst>
                      <a:gd name="T0" fmla="*/ 0 w 61"/>
                      <a:gd name="T1" fmla="*/ 0 h 48"/>
                      <a:gd name="T2" fmla="*/ 0 w 61"/>
                      <a:gd name="T3" fmla="*/ 0 h 48"/>
                      <a:gd name="T4" fmla="*/ 0 w 61"/>
                      <a:gd name="T5" fmla="*/ 0 h 48"/>
                      <a:gd name="T6" fmla="*/ 0 w 61"/>
                      <a:gd name="T7" fmla="*/ 0 h 48"/>
                      <a:gd name="T8" fmla="*/ 0 w 61"/>
                      <a:gd name="T9" fmla="*/ 0 h 48"/>
                      <a:gd name="T10" fmla="*/ 1 w 61"/>
                      <a:gd name="T11" fmla="*/ 0 h 48"/>
                      <a:gd name="T12" fmla="*/ 1 w 61"/>
                      <a:gd name="T13" fmla="*/ 0 h 48"/>
                      <a:gd name="T14" fmla="*/ 1 w 61"/>
                      <a:gd name="T15" fmla="*/ 0 h 48"/>
                      <a:gd name="T16" fmla="*/ 0 w 61"/>
                      <a:gd name="T17" fmla="*/ 0 h 48"/>
                      <a:gd name="T18" fmla="*/ 0 w 61"/>
                      <a:gd name="T19" fmla="*/ 0 h 48"/>
                      <a:gd name="T20" fmla="*/ 0 w 6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0">
                    <a:extLst>
                      <a:ext uri="{FF2B5EF4-FFF2-40B4-BE49-F238E27FC236}">
                        <a16:creationId xmlns:a16="http://schemas.microsoft.com/office/drawing/2014/main" id="{B98296FC-9344-4BCF-B312-298D75F931C0}"/>
                      </a:ext>
                    </a:extLst>
                  </p:cNvPr>
                  <p:cNvSpPr>
                    <a:spLocks/>
                  </p:cNvSpPr>
                  <p:nvPr/>
                </p:nvSpPr>
                <p:spPr bwMode="ltGray">
                  <a:xfrm>
                    <a:off x="4664" y="593"/>
                    <a:ext cx="122" cy="61"/>
                  </a:xfrm>
                  <a:custGeom>
                    <a:avLst/>
                    <a:gdLst>
                      <a:gd name="T0" fmla="*/ 1 w 286"/>
                      <a:gd name="T1" fmla="*/ 0 h 182"/>
                      <a:gd name="T2" fmla="*/ 0 w 286"/>
                      <a:gd name="T3" fmla="*/ 0 h 182"/>
                      <a:gd name="T4" fmla="*/ 0 w 286"/>
                      <a:gd name="T5" fmla="*/ 0 h 182"/>
                      <a:gd name="T6" fmla="*/ 0 w 286"/>
                      <a:gd name="T7" fmla="*/ 0 h 182"/>
                      <a:gd name="T8" fmla="*/ 0 w 286"/>
                      <a:gd name="T9" fmla="*/ 0 h 182"/>
                      <a:gd name="T10" fmla="*/ 0 w 286"/>
                      <a:gd name="T11" fmla="*/ 0 h 182"/>
                      <a:gd name="T12" fmla="*/ 0 w 286"/>
                      <a:gd name="T13" fmla="*/ 0 h 182"/>
                      <a:gd name="T14" fmla="*/ 0 w 286"/>
                      <a:gd name="T15" fmla="*/ 0 h 182"/>
                      <a:gd name="T16" fmla="*/ 1 w 286"/>
                      <a:gd name="T17" fmla="*/ 0 h 182"/>
                      <a:gd name="T18" fmla="*/ 1 w 286"/>
                      <a:gd name="T19" fmla="*/ 0 h 182"/>
                      <a:gd name="T20" fmla="*/ 1 w 286"/>
                      <a:gd name="T21" fmla="*/ 0 h 182"/>
                      <a:gd name="T22" fmla="*/ 1 w 286"/>
                      <a:gd name="T23" fmla="*/ 0 h 182"/>
                      <a:gd name="T24" fmla="*/ 1 w 286"/>
                      <a:gd name="T25" fmla="*/ 1 h 182"/>
                      <a:gd name="T26" fmla="*/ 1 w 286"/>
                      <a:gd name="T27" fmla="*/ 1 h 182"/>
                      <a:gd name="T28" fmla="*/ 2 w 286"/>
                      <a:gd name="T29" fmla="*/ 1 h 182"/>
                      <a:gd name="T30" fmla="*/ 2 w 286"/>
                      <a:gd name="T31" fmla="*/ 1 h 182"/>
                      <a:gd name="T32" fmla="*/ 3 w 286"/>
                      <a:gd name="T33" fmla="*/ 1 h 182"/>
                      <a:gd name="T34" fmla="*/ 3 w 286"/>
                      <a:gd name="T35" fmla="*/ 1 h 182"/>
                      <a:gd name="T36" fmla="*/ 3 w 286"/>
                      <a:gd name="T37" fmla="*/ 1 h 182"/>
                      <a:gd name="T38" fmla="*/ 3 w 286"/>
                      <a:gd name="T39" fmla="*/ 1 h 182"/>
                      <a:gd name="T40" fmla="*/ 3 w 286"/>
                      <a:gd name="T41" fmla="*/ 0 h 182"/>
                      <a:gd name="T42" fmla="*/ 3 w 286"/>
                      <a:gd name="T43" fmla="*/ 1 h 182"/>
                      <a:gd name="T44" fmla="*/ 3 w 286"/>
                      <a:gd name="T45" fmla="*/ 1 h 182"/>
                      <a:gd name="T46" fmla="*/ 3 w 286"/>
                      <a:gd name="T47" fmla="*/ 1 h 182"/>
                      <a:gd name="T48" fmla="*/ 4 w 286"/>
                      <a:gd name="T49" fmla="*/ 1 h 182"/>
                      <a:gd name="T50" fmla="*/ 4 w 286"/>
                      <a:gd name="T51" fmla="*/ 1 h 182"/>
                      <a:gd name="T52" fmla="*/ 4 w 286"/>
                      <a:gd name="T53" fmla="*/ 1 h 182"/>
                      <a:gd name="T54" fmla="*/ 4 w 286"/>
                      <a:gd name="T55" fmla="*/ 1 h 182"/>
                      <a:gd name="T56" fmla="*/ 4 w 286"/>
                      <a:gd name="T57" fmla="*/ 1 h 182"/>
                      <a:gd name="T58" fmla="*/ 3 w 286"/>
                      <a:gd name="T59" fmla="*/ 1 h 182"/>
                      <a:gd name="T60" fmla="*/ 3 w 286"/>
                      <a:gd name="T61" fmla="*/ 0 h 182"/>
                      <a:gd name="T62" fmla="*/ 3 w 286"/>
                      <a:gd name="T63" fmla="*/ 0 h 182"/>
                      <a:gd name="T64" fmla="*/ 3 w 286"/>
                      <a:gd name="T65" fmla="*/ 0 h 182"/>
                      <a:gd name="T66" fmla="*/ 3 w 286"/>
                      <a:gd name="T67" fmla="*/ 0 h 182"/>
                      <a:gd name="T68" fmla="*/ 3 w 286"/>
                      <a:gd name="T69" fmla="*/ 0 h 182"/>
                      <a:gd name="T70" fmla="*/ 3 w 286"/>
                      <a:gd name="T71" fmla="*/ 0 h 182"/>
                      <a:gd name="T72" fmla="*/ 2 w 286"/>
                      <a:gd name="T73" fmla="*/ 0 h 182"/>
                      <a:gd name="T74" fmla="*/ 2 w 286"/>
                      <a:gd name="T75" fmla="*/ 0 h 182"/>
                      <a:gd name="T76" fmla="*/ 1 w 286"/>
                      <a:gd name="T77" fmla="*/ 0 h 182"/>
                      <a:gd name="T78" fmla="*/ 1 w 286"/>
                      <a:gd name="T79" fmla="*/ 0 h 182"/>
                      <a:gd name="T80" fmla="*/ 1 w 286"/>
                      <a:gd name="T81" fmla="*/ 0 h 182"/>
                      <a:gd name="T82" fmla="*/ 1 w 286"/>
                      <a:gd name="T83" fmla="*/ 0 h 182"/>
                      <a:gd name="T84" fmla="*/ 1 w 286"/>
                      <a:gd name="T85" fmla="*/ 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Freeform 81">
                    <a:extLst>
                      <a:ext uri="{FF2B5EF4-FFF2-40B4-BE49-F238E27FC236}">
                        <a16:creationId xmlns:a16="http://schemas.microsoft.com/office/drawing/2014/main" id="{0A22018B-2CEE-4546-9B64-9A0282190D6B}"/>
                      </a:ext>
                    </a:extLst>
                  </p:cNvPr>
                  <p:cNvSpPr>
                    <a:spLocks/>
                  </p:cNvSpPr>
                  <p:nvPr/>
                </p:nvSpPr>
                <p:spPr bwMode="ltGray">
                  <a:xfrm>
                    <a:off x="4770" y="599"/>
                    <a:ext cx="33" cy="26"/>
                  </a:xfrm>
                  <a:custGeom>
                    <a:avLst/>
                    <a:gdLst>
                      <a:gd name="T0" fmla="*/ 0 w 78"/>
                      <a:gd name="T1" fmla="*/ 0 h 78"/>
                      <a:gd name="T2" fmla="*/ 0 w 78"/>
                      <a:gd name="T3" fmla="*/ 0 h 78"/>
                      <a:gd name="T4" fmla="*/ 0 w 78"/>
                      <a:gd name="T5" fmla="*/ 0 h 78"/>
                      <a:gd name="T6" fmla="*/ 1 w 78"/>
                      <a:gd name="T7" fmla="*/ 0 h 78"/>
                      <a:gd name="T8" fmla="*/ 0 w 78"/>
                      <a:gd name="T9" fmla="*/ 0 h 78"/>
                      <a:gd name="T10" fmla="*/ 0 w 78"/>
                      <a:gd name="T11" fmla="*/ 0 h 78"/>
                      <a:gd name="T12" fmla="*/ 1 w 78"/>
                      <a:gd name="T13" fmla="*/ 0 h 78"/>
                      <a:gd name="T14" fmla="*/ 1 w 78"/>
                      <a:gd name="T15" fmla="*/ 0 h 78"/>
                      <a:gd name="T16" fmla="*/ 0 w 78"/>
                      <a:gd name="T17" fmla="*/ 0 h 78"/>
                      <a:gd name="T18" fmla="*/ 0 w 78"/>
                      <a:gd name="T19" fmla="*/ 0 h 78"/>
                      <a:gd name="T20" fmla="*/ 0 w 78"/>
                      <a:gd name="T21" fmla="*/ 0 h 78"/>
                      <a:gd name="T22" fmla="*/ 0 w 78"/>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Freeform 82">
                    <a:extLst>
                      <a:ext uri="{FF2B5EF4-FFF2-40B4-BE49-F238E27FC236}">
                        <a16:creationId xmlns:a16="http://schemas.microsoft.com/office/drawing/2014/main" id="{AD11D83D-A03D-47D4-AA07-0AAEA72B8C6E}"/>
                      </a:ext>
                    </a:extLst>
                  </p:cNvPr>
                  <p:cNvSpPr>
                    <a:spLocks/>
                  </p:cNvSpPr>
                  <p:nvPr/>
                </p:nvSpPr>
                <p:spPr bwMode="ltGray">
                  <a:xfrm>
                    <a:off x="4840" y="544"/>
                    <a:ext cx="8" cy="6"/>
                  </a:xfrm>
                  <a:custGeom>
                    <a:avLst/>
                    <a:gdLst>
                      <a:gd name="T0" fmla="*/ 0 w 17"/>
                      <a:gd name="T1" fmla="*/ 0 h 18"/>
                      <a:gd name="T2" fmla="*/ 0 w 17"/>
                      <a:gd name="T3" fmla="*/ 0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Freeform 83">
                    <a:extLst>
                      <a:ext uri="{FF2B5EF4-FFF2-40B4-BE49-F238E27FC236}">
                        <a16:creationId xmlns:a16="http://schemas.microsoft.com/office/drawing/2014/main" id="{AE2B298A-B69B-42DE-A1DC-B58A4A243830}"/>
                      </a:ext>
                    </a:extLst>
                  </p:cNvPr>
                  <p:cNvSpPr>
                    <a:spLocks/>
                  </p:cNvSpPr>
                  <p:nvPr/>
                </p:nvSpPr>
                <p:spPr bwMode="ltGray">
                  <a:xfrm>
                    <a:off x="4747" y="494"/>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Freeform 84">
                    <a:extLst>
                      <a:ext uri="{FF2B5EF4-FFF2-40B4-BE49-F238E27FC236}">
                        <a16:creationId xmlns:a16="http://schemas.microsoft.com/office/drawing/2014/main" id="{D3C11B64-AB99-4980-BD8D-45D75CCA0910}"/>
                      </a:ext>
                    </a:extLst>
                  </p:cNvPr>
                  <p:cNvSpPr>
                    <a:spLocks/>
                  </p:cNvSpPr>
                  <p:nvPr/>
                </p:nvSpPr>
                <p:spPr bwMode="ltGray">
                  <a:xfrm>
                    <a:off x="4676" y="536"/>
                    <a:ext cx="8" cy="5"/>
                  </a:xfrm>
                  <a:custGeom>
                    <a:avLst/>
                    <a:gdLst>
                      <a:gd name="T0" fmla="*/ 0 w 20"/>
                      <a:gd name="T1" fmla="*/ 0 h 15"/>
                      <a:gd name="T2" fmla="*/ 0 w 20"/>
                      <a:gd name="T3" fmla="*/ 0 h 15"/>
                      <a:gd name="T4" fmla="*/ 0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Freeform 85">
                    <a:extLst>
                      <a:ext uri="{FF2B5EF4-FFF2-40B4-BE49-F238E27FC236}">
                        <a16:creationId xmlns:a16="http://schemas.microsoft.com/office/drawing/2014/main" id="{01EF94E7-130C-4B88-BF01-1096F9BDD81A}"/>
                      </a:ext>
                    </a:extLst>
                  </p:cNvPr>
                  <p:cNvSpPr>
                    <a:spLocks/>
                  </p:cNvSpPr>
                  <p:nvPr/>
                </p:nvSpPr>
                <p:spPr bwMode="ltGray">
                  <a:xfrm>
                    <a:off x="4598" y="523"/>
                    <a:ext cx="34" cy="27"/>
                  </a:xfrm>
                  <a:custGeom>
                    <a:avLst/>
                    <a:gdLst>
                      <a:gd name="T0" fmla="*/ 0 w 80"/>
                      <a:gd name="T1" fmla="*/ 0 h 80"/>
                      <a:gd name="T2" fmla="*/ 0 w 80"/>
                      <a:gd name="T3" fmla="*/ 0 h 80"/>
                      <a:gd name="T4" fmla="*/ 0 w 80"/>
                      <a:gd name="T5" fmla="*/ 0 h 80"/>
                      <a:gd name="T6" fmla="*/ 1 w 80"/>
                      <a:gd name="T7" fmla="*/ 0 h 80"/>
                      <a:gd name="T8" fmla="*/ 1 w 80"/>
                      <a:gd name="T9" fmla="*/ 0 h 80"/>
                      <a:gd name="T10" fmla="*/ 1 w 80"/>
                      <a:gd name="T11" fmla="*/ 0 h 80"/>
                      <a:gd name="T12" fmla="*/ 1 w 80"/>
                      <a:gd name="T13" fmla="*/ 0 h 80"/>
                      <a:gd name="T14" fmla="*/ 1 w 80"/>
                      <a:gd name="T15" fmla="*/ 0 h 80"/>
                      <a:gd name="T16" fmla="*/ 1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Freeform 86">
                    <a:extLst>
                      <a:ext uri="{FF2B5EF4-FFF2-40B4-BE49-F238E27FC236}">
                        <a16:creationId xmlns:a16="http://schemas.microsoft.com/office/drawing/2014/main" id="{432B0585-54A6-4194-B035-714BEFDB7273}"/>
                      </a:ext>
                    </a:extLst>
                  </p:cNvPr>
                  <p:cNvSpPr>
                    <a:spLocks/>
                  </p:cNvSpPr>
                  <p:nvPr/>
                </p:nvSpPr>
                <p:spPr bwMode="ltGray">
                  <a:xfrm>
                    <a:off x="4587" y="466"/>
                    <a:ext cx="40" cy="58"/>
                  </a:xfrm>
                  <a:custGeom>
                    <a:avLst/>
                    <a:gdLst>
                      <a:gd name="T0" fmla="*/ 0 w 94"/>
                      <a:gd name="T1" fmla="*/ 0 h 174"/>
                      <a:gd name="T2" fmla="*/ 0 w 94"/>
                      <a:gd name="T3" fmla="*/ 1 h 174"/>
                      <a:gd name="T4" fmla="*/ 0 w 94"/>
                      <a:gd name="T5" fmla="*/ 0 h 174"/>
                      <a:gd name="T6" fmla="*/ 1 w 94"/>
                      <a:gd name="T7" fmla="*/ 0 h 174"/>
                      <a:gd name="T8" fmla="*/ 1 w 94"/>
                      <a:gd name="T9" fmla="*/ 1 h 174"/>
                      <a:gd name="T10" fmla="*/ 1 w 94"/>
                      <a:gd name="T11" fmla="*/ 1 h 174"/>
                      <a:gd name="T12" fmla="*/ 1 w 94"/>
                      <a:gd name="T13" fmla="*/ 1 h 174"/>
                      <a:gd name="T14" fmla="*/ 1 w 94"/>
                      <a:gd name="T15" fmla="*/ 1 h 174"/>
                      <a:gd name="T16" fmla="*/ 1 w 94"/>
                      <a:gd name="T17" fmla="*/ 1 h 174"/>
                      <a:gd name="T18" fmla="*/ 1 w 94"/>
                      <a:gd name="T19" fmla="*/ 1 h 174"/>
                      <a:gd name="T20" fmla="*/ 1 w 94"/>
                      <a:gd name="T21" fmla="*/ 0 h 174"/>
                      <a:gd name="T22" fmla="*/ 1 w 94"/>
                      <a:gd name="T23" fmla="*/ 0 h 174"/>
                      <a:gd name="T24" fmla="*/ 1 w 94"/>
                      <a:gd name="T25" fmla="*/ 0 h 174"/>
                      <a:gd name="T26" fmla="*/ 0 w 94"/>
                      <a:gd name="T27" fmla="*/ 0 h 174"/>
                      <a:gd name="T28" fmla="*/ 0 w 94"/>
                      <a:gd name="T29" fmla="*/ 0 h 174"/>
                      <a:gd name="T30" fmla="*/ 0 w 94"/>
                      <a:gd name="T31" fmla="*/ 0 h 174"/>
                      <a:gd name="T32" fmla="*/ 0 w 94"/>
                      <a:gd name="T33" fmla="*/ 0 h 174"/>
                      <a:gd name="T34" fmla="*/ 0 w 94"/>
                      <a:gd name="T35" fmla="*/ 0 h 174"/>
                      <a:gd name="T36" fmla="*/ 0 w 94"/>
                      <a:gd name="T37" fmla="*/ 0 h 174"/>
                      <a:gd name="T38" fmla="*/ 0 w 94"/>
                      <a:gd name="T39" fmla="*/ 0 h 174"/>
                      <a:gd name="T40" fmla="*/ 0 w 94"/>
                      <a:gd name="T41" fmla="*/ 0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Freeform 87">
                    <a:extLst>
                      <a:ext uri="{FF2B5EF4-FFF2-40B4-BE49-F238E27FC236}">
                        <a16:creationId xmlns:a16="http://schemas.microsoft.com/office/drawing/2014/main" id="{00325F61-23C4-45FC-9D32-ED01114F1011}"/>
                      </a:ext>
                    </a:extLst>
                  </p:cNvPr>
                  <p:cNvSpPr>
                    <a:spLocks/>
                  </p:cNvSpPr>
                  <p:nvPr/>
                </p:nvSpPr>
                <p:spPr bwMode="ltGray">
                  <a:xfrm>
                    <a:off x="4597" y="508"/>
                    <a:ext cx="14" cy="17"/>
                  </a:xfrm>
                  <a:custGeom>
                    <a:avLst/>
                    <a:gdLst>
                      <a:gd name="T0" fmla="*/ 0 w 32"/>
                      <a:gd name="T1" fmla="*/ 0 h 50"/>
                      <a:gd name="T2" fmla="*/ 0 w 32"/>
                      <a:gd name="T3" fmla="*/ 0 h 50"/>
                      <a:gd name="T4" fmla="*/ 0 w 32"/>
                      <a:gd name="T5" fmla="*/ 0 h 50"/>
                      <a:gd name="T6" fmla="*/ 0 w 32"/>
                      <a:gd name="T7" fmla="*/ 0 h 50"/>
                      <a:gd name="T8" fmla="*/ 0 w 32"/>
                      <a:gd name="T9" fmla="*/ 0 h 50"/>
                      <a:gd name="T10" fmla="*/ 0 w 32"/>
                      <a:gd name="T11" fmla="*/ 0 h 50"/>
                      <a:gd name="T12" fmla="*/ 0 w 32"/>
                      <a:gd name="T13" fmla="*/ 0 h 50"/>
                      <a:gd name="T14" fmla="*/ 0 w 32"/>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Freeform 88">
                    <a:extLst>
                      <a:ext uri="{FF2B5EF4-FFF2-40B4-BE49-F238E27FC236}">
                        <a16:creationId xmlns:a16="http://schemas.microsoft.com/office/drawing/2014/main" id="{FCA40F38-5ADF-4B5D-A2E7-7E82AE5CF400}"/>
                      </a:ext>
                    </a:extLst>
                  </p:cNvPr>
                  <p:cNvSpPr>
                    <a:spLocks/>
                  </p:cNvSpPr>
                  <p:nvPr/>
                </p:nvSpPr>
                <p:spPr bwMode="ltGray">
                  <a:xfrm>
                    <a:off x="4569" y="512"/>
                    <a:ext cx="19" cy="17"/>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w 43"/>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Freeform 89">
                    <a:extLst>
                      <a:ext uri="{FF2B5EF4-FFF2-40B4-BE49-F238E27FC236}">
                        <a16:creationId xmlns:a16="http://schemas.microsoft.com/office/drawing/2014/main" id="{2C51E706-23AC-4933-94EE-65F1EDA305A9}"/>
                      </a:ext>
                    </a:extLst>
                  </p:cNvPr>
                  <p:cNvSpPr>
                    <a:spLocks/>
                  </p:cNvSpPr>
                  <p:nvPr/>
                </p:nvSpPr>
                <p:spPr bwMode="ltGray">
                  <a:xfrm>
                    <a:off x="4784" y="275"/>
                    <a:ext cx="18" cy="10"/>
                  </a:xfrm>
                  <a:custGeom>
                    <a:avLst/>
                    <a:gdLst>
                      <a:gd name="T0" fmla="*/ 0 w 41"/>
                      <a:gd name="T1" fmla="*/ 0 h 29"/>
                      <a:gd name="T2" fmla="*/ 0 w 41"/>
                      <a:gd name="T3" fmla="*/ 0 h 29"/>
                      <a:gd name="T4" fmla="*/ 0 w 41"/>
                      <a:gd name="T5" fmla="*/ 0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Freeform 90">
                    <a:extLst>
                      <a:ext uri="{FF2B5EF4-FFF2-40B4-BE49-F238E27FC236}">
                        <a16:creationId xmlns:a16="http://schemas.microsoft.com/office/drawing/2014/main" id="{D083E078-2942-412E-9C37-43DCD3070A3E}"/>
                      </a:ext>
                    </a:extLst>
                  </p:cNvPr>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Freeform 91">
                    <a:extLst>
                      <a:ext uri="{FF2B5EF4-FFF2-40B4-BE49-F238E27FC236}">
                        <a16:creationId xmlns:a16="http://schemas.microsoft.com/office/drawing/2014/main" id="{DA657D4E-70D9-4B7F-9DAB-45A87C04205B}"/>
                      </a:ext>
                    </a:extLst>
                  </p:cNvPr>
                  <p:cNvSpPr>
                    <a:spLocks/>
                  </p:cNvSpPr>
                  <p:nvPr/>
                </p:nvSpPr>
                <p:spPr bwMode="ltGray">
                  <a:xfrm>
                    <a:off x="4731" y="240"/>
                    <a:ext cx="20" cy="55"/>
                  </a:xfrm>
                  <a:custGeom>
                    <a:avLst/>
                    <a:gdLst>
                      <a:gd name="T0" fmla="*/ 0 w 47"/>
                      <a:gd name="T1" fmla="*/ 1 h 165"/>
                      <a:gd name="T2" fmla="*/ 0 w 47"/>
                      <a:gd name="T3" fmla="*/ 0 h 165"/>
                      <a:gd name="T4" fmla="*/ 0 w 47"/>
                      <a:gd name="T5" fmla="*/ 0 h 165"/>
                      <a:gd name="T6" fmla="*/ 0 w 47"/>
                      <a:gd name="T7" fmla="*/ 0 h 165"/>
                      <a:gd name="T8" fmla="*/ 0 w 47"/>
                      <a:gd name="T9" fmla="*/ 0 h 165"/>
                      <a:gd name="T10" fmla="*/ 0 w 47"/>
                      <a:gd name="T11" fmla="*/ 0 h 165"/>
                      <a:gd name="T12" fmla="*/ 0 w 47"/>
                      <a:gd name="T13" fmla="*/ 0 h 165"/>
                      <a:gd name="T14" fmla="*/ 1 w 47"/>
                      <a:gd name="T15" fmla="*/ 0 h 165"/>
                      <a:gd name="T16" fmla="*/ 0 w 47"/>
                      <a:gd name="T17" fmla="*/ 0 h 165"/>
                      <a:gd name="T18" fmla="*/ 0 w 47"/>
                      <a:gd name="T19" fmla="*/ 1 h 165"/>
                      <a:gd name="T20" fmla="*/ 0 w 47"/>
                      <a:gd name="T21" fmla="*/ 1 h 165"/>
                      <a:gd name="T22" fmla="*/ 0 w 47"/>
                      <a:gd name="T23" fmla="*/ 1 h 165"/>
                      <a:gd name="T24" fmla="*/ 0 w 47"/>
                      <a:gd name="T25" fmla="*/ 1 h 165"/>
                      <a:gd name="T26" fmla="*/ 0 w 47"/>
                      <a:gd name="T27" fmla="*/ 1 h 165"/>
                      <a:gd name="T28" fmla="*/ 0 w 47"/>
                      <a:gd name="T29" fmla="*/ 1 h 165"/>
                      <a:gd name="T30" fmla="*/ 0 w 47"/>
                      <a:gd name="T31" fmla="*/ 1 h 165"/>
                      <a:gd name="T32" fmla="*/ 0 w 47"/>
                      <a:gd name="T33" fmla="*/ 1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Freeform 92">
                    <a:extLst>
                      <a:ext uri="{FF2B5EF4-FFF2-40B4-BE49-F238E27FC236}">
                        <a16:creationId xmlns:a16="http://schemas.microsoft.com/office/drawing/2014/main" id="{8F2BFDAE-D0E3-4A27-B821-2C6380C0323D}"/>
                      </a:ext>
                    </a:extLst>
                  </p:cNvPr>
                  <p:cNvSpPr>
                    <a:spLocks/>
                  </p:cNvSpPr>
                  <p:nvPr/>
                </p:nvSpPr>
                <p:spPr bwMode="ltGray">
                  <a:xfrm>
                    <a:off x="4719" y="287"/>
                    <a:ext cx="59" cy="34"/>
                  </a:xfrm>
                  <a:custGeom>
                    <a:avLst/>
                    <a:gdLst>
                      <a:gd name="T0" fmla="*/ 0 w 138"/>
                      <a:gd name="T1" fmla="*/ 0 h 103"/>
                      <a:gd name="T2" fmla="*/ 0 w 138"/>
                      <a:gd name="T3" fmla="*/ 0 h 103"/>
                      <a:gd name="T4" fmla="*/ 1 w 138"/>
                      <a:gd name="T5" fmla="*/ 0 h 103"/>
                      <a:gd name="T6" fmla="*/ 1 w 138"/>
                      <a:gd name="T7" fmla="*/ 0 h 103"/>
                      <a:gd name="T8" fmla="*/ 1 w 138"/>
                      <a:gd name="T9" fmla="*/ 0 h 103"/>
                      <a:gd name="T10" fmla="*/ 1 w 138"/>
                      <a:gd name="T11" fmla="*/ 0 h 103"/>
                      <a:gd name="T12" fmla="*/ 2 w 138"/>
                      <a:gd name="T13" fmla="*/ 0 h 103"/>
                      <a:gd name="T14" fmla="*/ 2 w 138"/>
                      <a:gd name="T15" fmla="*/ 0 h 103"/>
                      <a:gd name="T16" fmla="*/ 2 w 138"/>
                      <a:gd name="T17" fmla="*/ 0 h 103"/>
                      <a:gd name="T18" fmla="*/ 1 w 138"/>
                      <a:gd name="T19" fmla="*/ 0 h 103"/>
                      <a:gd name="T20" fmla="*/ 1 w 138"/>
                      <a:gd name="T21" fmla="*/ 0 h 103"/>
                      <a:gd name="T22" fmla="*/ 1 w 138"/>
                      <a:gd name="T23" fmla="*/ 0 h 103"/>
                      <a:gd name="T24" fmla="*/ 1 w 138"/>
                      <a:gd name="T25" fmla="*/ 0 h 103"/>
                      <a:gd name="T26" fmla="*/ 0 w 138"/>
                      <a:gd name="T27" fmla="*/ 0 h 103"/>
                      <a:gd name="T28" fmla="*/ 0 w 138"/>
                      <a:gd name="T29" fmla="*/ 0 h 103"/>
                      <a:gd name="T30" fmla="*/ 0 w 138"/>
                      <a:gd name="T31" fmla="*/ 0 h 103"/>
                      <a:gd name="T32" fmla="*/ 0 w 138"/>
                      <a:gd name="T33" fmla="*/ 0 h 103"/>
                      <a:gd name="T34" fmla="*/ 0 w 138"/>
                      <a:gd name="T35" fmla="*/ 0 h 103"/>
                      <a:gd name="T36" fmla="*/ 0 w 138"/>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Freeform 93">
                    <a:extLst>
                      <a:ext uri="{FF2B5EF4-FFF2-40B4-BE49-F238E27FC236}">
                        <a16:creationId xmlns:a16="http://schemas.microsoft.com/office/drawing/2014/main" id="{30280F4E-65CA-4821-A17F-0C3C21DB83FB}"/>
                      </a:ext>
                    </a:extLst>
                  </p:cNvPr>
                  <p:cNvSpPr>
                    <a:spLocks/>
                  </p:cNvSpPr>
                  <p:nvPr/>
                </p:nvSpPr>
                <p:spPr bwMode="ltGray">
                  <a:xfrm>
                    <a:off x="4656" y="319"/>
                    <a:ext cx="80" cy="72"/>
                  </a:xfrm>
                  <a:custGeom>
                    <a:avLst/>
                    <a:gdLst>
                      <a:gd name="T0" fmla="*/ 2 w 188"/>
                      <a:gd name="T1" fmla="*/ 0 h 214"/>
                      <a:gd name="T2" fmla="*/ 2 w 188"/>
                      <a:gd name="T3" fmla="*/ 0 h 214"/>
                      <a:gd name="T4" fmla="*/ 3 w 188"/>
                      <a:gd name="T5" fmla="*/ 0 h 214"/>
                      <a:gd name="T6" fmla="*/ 3 w 188"/>
                      <a:gd name="T7" fmla="*/ 0 h 214"/>
                      <a:gd name="T8" fmla="*/ 3 w 188"/>
                      <a:gd name="T9" fmla="*/ 0 h 214"/>
                      <a:gd name="T10" fmla="*/ 3 w 188"/>
                      <a:gd name="T11" fmla="*/ 0 h 214"/>
                      <a:gd name="T12" fmla="*/ 3 w 188"/>
                      <a:gd name="T13" fmla="*/ 0 h 214"/>
                      <a:gd name="T14" fmla="*/ 2 w 188"/>
                      <a:gd name="T15" fmla="*/ 1 h 214"/>
                      <a:gd name="T16" fmla="*/ 2 w 188"/>
                      <a:gd name="T17" fmla="*/ 1 h 214"/>
                      <a:gd name="T18" fmla="*/ 2 w 188"/>
                      <a:gd name="T19" fmla="*/ 1 h 214"/>
                      <a:gd name="T20" fmla="*/ 2 w 188"/>
                      <a:gd name="T21" fmla="*/ 1 h 214"/>
                      <a:gd name="T22" fmla="*/ 1 w 188"/>
                      <a:gd name="T23" fmla="*/ 1 h 214"/>
                      <a:gd name="T24" fmla="*/ 1 w 188"/>
                      <a:gd name="T25" fmla="*/ 1 h 214"/>
                      <a:gd name="T26" fmla="*/ 1 w 188"/>
                      <a:gd name="T27" fmla="*/ 1 h 214"/>
                      <a:gd name="T28" fmla="*/ 1 w 188"/>
                      <a:gd name="T29" fmla="*/ 1 h 214"/>
                      <a:gd name="T30" fmla="*/ 1 w 188"/>
                      <a:gd name="T31" fmla="*/ 1 h 214"/>
                      <a:gd name="T32" fmla="*/ 1 w 188"/>
                      <a:gd name="T33" fmla="*/ 1 h 214"/>
                      <a:gd name="T34" fmla="*/ 1 w 188"/>
                      <a:gd name="T35" fmla="*/ 1 h 214"/>
                      <a:gd name="T36" fmla="*/ 0 w 188"/>
                      <a:gd name="T37" fmla="*/ 1 h 214"/>
                      <a:gd name="T38" fmla="*/ 0 w 188"/>
                      <a:gd name="T39" fmla="*/ 1 h 214"/>
                      <a:gd name="T40" fmla="*/ 1 w 188"/>
                      <a:gd name="T41" fmla="*/ 1 h 214"/>
                      <a:gd name="T42" fmla="*/ 0 w 188"/>
                      <a:gd name="T43" fmla="*/ 1 h 214"/>
                      <a:gd name="T44" fmla="*/ 0 w 188"/>
                      <a:gd name="T45" fmla="*/ 1 h 214"/>
                      <a:gd name="T46" fmla="*/ 0 w 188"/>
                      <a:gd name="T47" fmla="*/ 1 h 214"/>
                      <a:gd name="T48" fmla="*/ 0 w 188"/>
                      <a:gd name="T49" fmla="*/ 1 h 214"/>
                      <a:gd name="T50" fmla="*/ 0 w 188"/>
                      <a:gd name="T51" fmla="*/ 1 h 214"/>
                      <a:gd name="T52" fmla="*/ 0 w 188"/>
                      <a:gd name="T53" fmla="*/ 1 h 214"/>
                      <a:gd name="T54" fmla="*/ 0 w 188"/>
                      <a:gd name="T55" fmla="*/ 1 h 214"/>
                      <a:gd name="T56" fmla="*/ 0 w 188"/>
                      <a:gd name="T57" fmla="*/ 1 h 214"/>
                      <a:gd name="T58" fmla="*/ 0 w 188"/>
                      <a:gd name="T59" fmla="*/ 1 h 214"/>
                      <a:gd name="T60" fmla="*/ 0 w 188"/>
                      <a:gd name="T61" fmla="*/ 0 h 214"/>
                      <a:gd name="T62" fmla="*/ 1 w 188"/>
                      <a:gd name="T63" fmla="*/ 0 h 214"/>
                      <a:gd name="T64" fmla="*/ 1 w 188"/>
                      <a:gd name="T65" fmla="*/ 0 h 214"/>
                      <a:gd name="T66" fmla="*/ 2 w 188"/>
                      <a:gd name="T67" fmla="*/ 0 h 214"/>
                      <a:gd name="T68" fmla="*/ 2 w 188"/>
                      <a:gd name="T69" fmla="*/ 0 h 214"/>
                      <a:gd name="T70" fmla="*/ 2 w 188"/>
                      <a:gd name="T71" fmla="*/ 0 h 214"/>
                      <a:gd name="T72" fmla="*/ 2 w 188"/>
                      <a:gd name="T73" fmla="*/ 0 h 214"/>
                      <a:gd name="T74" fmla="*/ 2 w 188"/>
                      <a:gd name="T75" fmla="*/ 0 h 214"/>
                      <a:gd name="T76" fmla="*/ 2 w 188"/>
                      <a:gd name="T77" fmla="*/ 0 h 214"/>
                      <a:gd name="T78" fmla="*/ 2 w 188"/>
                      <a:gd name="T79" fmla="*/ 0 h 214"/>
                      <a:gd name="T80" fmla="*/ 2 w 188"/>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Freeform 94">
                    <a:extLst>
                      <a:ext uri="{FF2B5EF4-FFF2-40B4-BE49-F238E27FC236}">
                        <a16:creationId xmlns:a16="http://schemas.microsoft.com/office/drawing/2014/main" id="{D5F88FE4-C74A-4861-86A8-9FD6B6F87739}"/>
                      </a:ext>
                    </a:extLst>
                  </p:cNvPr>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Freeform 95">
                    <a:extLst>
                      <a:ext uri="{FF2B5EF4-FFF2-40B4-BE49-F238E27FC236}">
                        <a16:creationId xmlns:a16="http://schemas.microsoft.com/office/drawing/2014/main" id="{586AA8BC-5F00-4B91-9E14-0875930EC424}"/>
                      </a:ext>
                    </a:extLst>
                  </p:cNvPr>
                  <p:cNvSpPr>
                    <a:spLocks/>
                  </p:cNvSpPr>
                  <p:nvPr/>
                </p:nvSpPr>
                <p:spPr bwMode="ltGray">
                  <a:xfrm>
                    <a:off x="4261" y="389"/>
                    <a:ext cx="347" cy="189"/>
                  </a:xfrm>
                  <a:custGeom>
                    <a:avLst/>
                    <a:gdLst>
                      <a:gd name="T0" fmla="*/ 12 w 812"/>
                      <a:gd name="T1" fmla="*/ 0 h 564"/>
                      <a:gd name="T2" fmla="*/ 11 w 812"/>
                      <a:gd name="T3" fmla="*/ 0 h 564"/>
                      <a:gd name="T4" fmla="*/ 11 w 812"/>
                      <a:gd name="T5" fmla="*/ 1 h 564"/>
                      <a:gd name="T6" fmla="*/ 10 w 812"/>
                      <a:gd name="T7" fmla="*/ 1 h 564"/>
                      <a:gd name="T8" fmla="*/ 9 w 812"/>
                      <a:gd name="T9" fmla="*/ 1 h 564"/>
                      <a:gd name="T10" fmla="*/ 9 w 812"/>
                      <a:gd name="T11" fmla="*/ 1 h 564"/>
                      <a:gd name="T12" fmla="*/ 9 w 812"/>
                      <a:gd name="T13" fmla="*/ 1 h 564"/>
                      <a:gd name="T14" fmla="*/ 9 w 812"/>
                      <a:gd name="T15" fmla="*/ 1 h 564"/>
                      <a:gd name="T16" fmla="*/ 8 w 812"/>
                      <a:gd name="T17" fmla="*/ 1 h 564"/>
                      <a:gd name="T18" fmla="*/ 8 w 812"/>
                      <a:gd name="T19" fmla="*/ 1 h 564"/>
                      <a:gd name="T20" fmla="*/ 9 w 812"/>
                      <a:gd name="T21" fmla="*/ 1 h 564"/>
                      <a:gd name="T22" fmla="*/ 9 w 812"/>
                      <a:gd name="T23" fmla="*/ 2 h 564"/>
                      <a:gd name="T24" fmla="*/ 8 w 812"/>
                      <a:gd name="T25" fmla="*/ 2 h 564"/>
                      <a:gd name="T26" fmla="*/ 8 w 812"/>
                      <a:gd name="T27" fmla="*/ 2 h 564"/>
                      <a:gd name="T28" fmla="*/ 7 w 812"/>
                      <a:gd name="T29" fmla="*/ 1 h 564"/>
                      <a:gd name="T30" fmla="*/ 6 w 812"/>
                      <a:gd name="T31" fmla="*/ 1 h 564"/>
                      <a:gd name="T32" fmla="*/ 6 w 812"/>
                      <a:gd name="T33" fmla="*/ 2 h 564"/>
                      <a:gd name="T34" fmla="*/ 7 w 812"/>
                      <a:gd name="T35" fmla="*/ 2 h 564"/>
                      <a:gd name="T36" fmla="*/ 7 w 812"/>
                      <a:gd name="T37" fmla="*/ 2 h 564"/>
                      <a:gd name="T38" fmla="*/ 8 w 812"/>
                      <a:gd name="T39" fmla="*/ 2 h 564"/>
                      <a:gd name="T40" fmla="*/ 7 w 812"/>
                      <a:gd name="T41" fmla="*/ 2 h 564"/>
                      <a:gd name="T42" fmla="*/ 7 w 812"/>
                      <a:gd name="T43" fmla="*/ 2 h 564"/>
                      <a:gd name="T44" fmla="*/ 6 w 812"/>
                      <a:gd name="T45" fmla="*/ 2 h 564"/>
                      <a:gd name="T46" fmla="*/ 6 w 812"/>
                      <a:gd name="T47" fmla="*/ 1 h 564"/>
                      <a:gd name="T48" fmla="*/ 6 w 812"/>
                      <a:gd name="T49" fmla="*/ 1 h 564"/>
                      <a:gd name="T50" fmla="*/ 6 w 812"/>
                      <a:gd name="T51" fmla="*/ 1 h 564"/>
                      <a:gd name="T52" fmla="*/ 6 w 812"/>
                      <a:gd name="T53" fmla="*/ 1 h 564"/>
                      <a:gd name="T54" fmla="*/ 5 w 812"/>
                      <a:gd name="T55" fmla="*/ 1 h 564"/>
                      <a:gd name="T56" fmla="*/ 5 w 812"/>
                      <a:gd name="T57" fmla="*/ 1 h 564"/>
                      <a:gd name="T58" fmla="*/ 4 w 812"/>
                      <a:gd name="T59" fmla="*/ 1 h 564"/>
                      <a:gd name="T60" fmla="*/ 3 w 812"/>
                      <a:gd name="T61" fmla="*/ 1 h 564"/>
                      <a:gd name="T62" fmla="*/ 3 w 812"/>
                      <a:gd name="T63" fmla="*/ 1 h 564"/>
                      <a:gd name="T64" fmla="*/ 3 w 812"/>
                      <a:gd name="T65" fmla="*/ 1 h 564"/>
                      <a:gd name="T66" fmla="*/ 2 w 812"/>
                      <a:gd name="T67" fmla="*/ 1 h 564"/>
                      <a:gd name="T68" fmla="*/ 2 w 812"/>
                      <a:gd name="T69" fmla="*/ 1 h 564"/>
                      <a:gd name="T70" fmla="*/ 2 w 812"/>
                      <a:gd name="T71" fmla="*/ 2 h 564"/>
                      <a:gd name="T72" fmla="*/ 1 w 812"/>
                      <a:gd name="T73" fmla="*/ 2 h 564"/>
                      <a:gd name="T74" fmla="*/ 1 w 812"/>
                      <a:gd name="T75" fmla="*/ 1 h 564"/>
                      <a:gd name="T76" fmla="*/ 1 w 812"/>
                      <a:gd name="T77" fmla="*/ 1 h 564"/>
                      <a:gd name="T78" fmla="*/ 0 w 812"/>
                      <a:gd name="T79" fmla="*/ 1 h 564"/>
                      <a:gd name="T80" fmla="*/ 0 w 812"/>
                      <a:gd name="T81" fmla="*/ 1 h 564"/>
                      <a:gd name="T82" fmla="*/ 0 w 812"/>
                      <a:gd name="T83" fmla="*/ 1 h 564"/>
                      <a:gd name="T84" fmla="*/ 0 w 812"/>
                      <a:gd name="T85" fmla="*/ 0 h 564"/>
                      <a:gd name="T86" fmla="*/ 11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Freeform 96">
                    <a:extLst>
                      <a:ext uri="{FF2B5EF4-FFF2-40B4-BE49-F238E27FC236}">
                        <a16:creationId xmlns:a16="http://schemas.microsoft.com/office/drawing/2014/main" id="{E4980D58-538B-4B00-B355-6EF415CC8106}"/>
                      </a:ext>
                    </a:extLst>
                  </p:cNvPr>
                  <p:cNvSpPr>
                    <a:spLocks/>
                  </p:cNvSpPr>
                  <p:nvPr/>
                </p:nvSpPr>
                <p:spPr bwMode="ltGray">
                  <a:xfrm>
                    <a:off x="4322" y="519"/>
                    <a:ext cx="19" cy="29"/>
                  </a:xfrm>
                  <a:custGeom>
                    <a:avLst/>
                    <a:gdLst>
                      <a:gd name="T0" fmla="*/ 0 w 43"/>
                      <a:gd name="T1" fmla="*/ 0 h 85"/>
                      <a:gd name="T2" fmla="*/ 0 w 43"/>
                      <a:gd name="T3" fmla="*/ 0 h 85"/>
                      <a:gd name="T4" fmla="*/ 0 w 43"/>
                      <a:gd name="T5" fmla="*/ 0 h 85"/>
                      <a:gd name="T6" fmla="*/ 0 w 43"/>
                      <a:gd name="T7" fmla="*/ 0 h 85"/>
                      <a:gd name="T8" fmla="*/ 0 w 43"/>
                      <a:gd name="T9" fmla="*/ 0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Freeform 97">
                    <a:extLst>
                      <a:ext uri="{FF2B5EF4-FFF2-40B4-BE49-F238E27FC236}">
                        <a16:creationId xmlns:a16="http://schemas.microsoft.com/office/drawing/2014/main" id="{7C68AE7E-0781-4381-A4AA-B43ACC4EC48B}"/>
                      </a:ext>
                    </a:extLst>
                  </p:cNvPr>
                  <p:cNvSpPr>
                    <a:spLocks/>
                  </p:cNvSpPr>
                  <p:nvPr/>
                </p:nvSpPr>
                <p:spPr bwMode="ltGray">
                  <a:xfrm>
                    <a:off x="4588" y="421"/>
                    <a:ext cx="18" cy="24"/>
                  </a:xfrm>
                  <a:custGeom>
                    <a:avLst/>
                    <a:gdLst>
                      <a:gd name="T0" fmla="*/ 0 w 44"/>
                      <a:gd name="T1" fmla="*/ 0 h 74"/>
                      <a:gd name="T2" fmla="*/ 0 w 44"/>
                      <a:gd name="T3" fmla="*/ 0 h 74"/>
                      <a:gd name="T4" fmla="*/ 0 w 44"/>
                      <a:gd name="T5" fmla="*/ 0 h 74"/>
                      <a:gd name="T6" fmla="*/ 0 w 44"/>
                      <a:gd name="T7" fmla="*/ 0 h 74"/>
                      <a:gd name="T8" fmla="*/ 0 w 44"/>
                      <a:gd name="T9" fmla="*/ 0 h 74"/>
                      <a:gd name="T10" fmla="*/ 0 w 44"/>
                      <a:gd name="T11" fmla="*/ 0 h 74"/>
                      <a:gd name="T12" fmla="*/ 0 w 44"/>
                      <a:gd name="T13" fmla="*/ 0 h 74"/>
                      <a:gd name="T14" fmla="*/ 0 w 44"/>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Freeform 98">
                    <a:extLst>
                      <a:ext uri="{FF2B5EF4-FFF2-40B4-BE49-F238E27FC236}">
                        <a16:creationId xmlns:a16="http://schemas.microsoft.com/office/drawing/2014/main" id="{6CDA0033-EDF4-41C7-9608-A187BF02C773}"/>
                      </a:ext>
                    </a:extLst>
                  </p:cNvPr>
                  <p:cNvSpPr>
                    <a:spLocks/>
                  </p:cNvSpPr>
                  <p:nvPr/>
                </p:nvSpPr>
                <p:spPr bwMode="ltGray">
                  <a:xfrm>
                    <a:off x="4639" y="409"/>
                    <a:ext cx="9" cy="10"/>
                  </a:xfrm>
                  <a:custGeom>
                    <a:avLst/>
                    <a:gdLst>
                      <a:gd name="T0" fmla="*/ 0 w 20"/>
                      <a:gd name="T1" fmla="*/ 0 h 30"/>
                      <a:gd name="T2" fmla="*/ 0 w 20"/>
                      <a:gd name="T3" fmla="*/ 0 h 30"/>
                      <a:gd name="T4" fmla="*/ 0 w 20"/>
                      <a:gd name="T5" fmla="*/ 0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Freeform 99">
                    <a:extLst>
                      <a:ext uri="{FF2B5EF4-FFF2-40B4-BE49-F238E27FC236}">
                        <a16:creationId xmlns:a16="http://schemas.microsoft.com/office/drawing/2014/main" id="{F8AA7C35-8775-4BBD-9177-ED4495E1D050}"/>
                      </a:ext>
                    </a:extLst>
                  </p:cNvPr>
                  <p:cNvSpPr>
                    <a:spLocks/>
                  </p:cNvSpPr>
                  <p:nvPr/>
                </p:nvSpPr>
                <p:spPr bwMode="ltGray">
                  <a:xfrm>
                    <a:off x="3709" y="315"/>
                    <a:ext cx="433" cy="354"/>
                  </a:xfrm>
                  <a:custGeom>
                    <a:avLst/>
                    <a:gdLst>
                      <a:gd name="T0" fmla="*/ 50 w 682"/>
                      <a:gd name="T1" fmla="*/ 48 h 557"/>
                      <a:gd name="T2" fmla="*/ 50 w 682"/>
                      <a:gd name="T3" fmla="*/ 47 h 557"/>
                      <a:gd name="T4" fmla="*/ 51 w 682"/>
                      <a:gd name="T5" fmla="*/ 43 h 557"/>
                      <a:gd name="T6" fmla="*/ 32 w 682"/>
                      <a:gd name="T7" fmla="*/ 30 h 557"/>
                      <a:gd name="T8" fmla="*/ 29 w 682"/>
                      <a:gd name="T9" fmla="*/ 36 h 557"/>
                      <a:gd name="T10" fmla="*/ 31 w 682"/>
                      <a:gd name="T11" fmla="*/ 57 h 557"/>
                      <a:gd name="T12" fmla="*/ 29 w 682"/>
                      <a:gd name="T13" fmla="*/ 51 h 557"/>
                      <a:gd name="T14" fmla="*/ 25 w 682"/>
                      <a:gd name="T15" fmla="*/ 45 h 557"/>
                      <a:gd name="T16" fmla="*/ 25 w 682"/>
                      <a:gd name="T17" fmla="*/ 43 h 557"/>
                      <a:gd name="T18" fmla="*/ 25 w 682"/>
                      <a:gd name="T19" fmla="*/ 41 h 557"/>
                      <a:gd name="T20" fmla="*/ 23 w 682"/>
                      <a:gd name="T21" fmla="*/ 39 h 557"/>
                      <a:gd name="T22" fmla="*/ 20 w 682"/>
                      <a:gd name="T23" fmla="*/ 36 h 557"/>
                      <a:gd name="T24" fmla="*/ 15 w 682"/>
                      <a:gd name="T25" fmla="*/ 37 h 557"/>
                      <a:gd name="T26" fmla="*/ 13 w 682"/>
                      <a:gd name="T27" fmla="*/ 37 h 557"/>
                      <a:gd name="T28" fmla="*/ 8 w 682"/>
                      <a:gd name="T29" fmla="*/ 37 h 557"/>
                      <a:gd name="T30" fmla="*/ 3 w 682"/>
                      <a:gd name="T31" fmla="*/ 32 h 557"/>
                      <a:gd name="T32" fmla="*/ 1 w 682"/>
                      <a:gd name="T33" fmla="*/ 31 h 557"/>
                      <a:gd name="T34" fmla="*/ 0 w 682"/>
                      <a:gd name="T35" fmla="*/ 27 h 557"/>
                      <a:gd name="T36" fmla="*/ 3 w 682"/>
                      <a:gd name="T37" fmla="*/ 22 h 557"/>
                      <a:gd name="T38" fmla="*/ 3 w 682"/>
                      <a:gd name="T39" fmla="*/ 18 h 557"/>
                      <a:gd name="T40" fmla="*/ 5 w 682"/>
                      <a:gd name="T41" fmla="*/ 15 h 557"/>
                      <a:gd name="T42" fmla="*/ 8 w 682"/>
                      <a:gd name="T43" fmla="*/ 12 h 557"/>
                      <a:gd name="T44" fmla="*/ 17 w 682"/>
                      <a:gd name="T45" fmla="*/ 7 h 557"/>
                      <a:gd name="T46" fmla="*/ 23 w 682"/>
                      <a:gd name="T47" fmla="*/ 3 h 557"/>
                      <a:gd name="T48" fmla="*/ 27 w 682"/>
                      <a:gd name="T49" fmla="*/ 1 h 557"/>
                      <a:gd name="T50" fmla="*/ 37 w 682"/>
                      <a:gd name="T51" fmla="*/ 1 h 557"/>
                      <a:gd name="T52" fmla="*/ 41 w 682"/>
                      <a:gd name="T53" fmla="*/ 0 h 557"/>
                      <a:gd name="T54" fmla="*/ 39 w 682"/>
                      <a:gd name="T55" fmla="*/ 4 h 557"/>
                      <a:gd name="T56" fmla="*/ 46 w 682"/>
                      <a:gd name="T57" fmla="*/ 9 h 557"/>
                      <a:gd name="T58" fmla="*/ 51 w 682"/>
                      <a:gd name="T59" fmla="*/ 8 h 557"/>
                      <a:gd name="T60" fmla="*/ 55 w 682"/>
                      <a:gd name="T61" fmla="*/ 8 h 557"/>
                      <a:gd name="T62" fmla="*/ 58 w 682"/>
                      <a:gd name="T63" fmla="*/ 10 h 557"/>
                      <a:gd name="T64" fmla="*/ 59 w 682"/>
                      <a:gd name="T65" fmla="*/ 20 h 557"/>
                      <a:gd name="T66" fmla="*/ 59 w 682"/>
                      <a:gd name="T67" fmla="*/ 25 h 557"/>
                      <a:gd name="T68" fmla="*/ 62 w 682"/>
                      <a:gd name="T69" fmla="*/ 29 h 557"/>
                      <a:gd name="T70" fmla="*/ 67 w 682"/>
                      <a:gd name="T71" fmla="*/ 31 h 557"/>
                      <a:gd name="T72" fmla="*/ 70 w 682"/>
                      <a:gd name="T73" fmla="*/ 31 h 557"/>
                      <a:gd name="T74" fmla="*/ 69 w 682"/>
                      <a:gd name="T75" fmla="*/ 35 h 557"/>
                      <a:gd name="T76" fmla="*/ 62 w 682"/>
                      <a:gd name="T77" fmla="*/ 43 h 557"/>
                      <a:gd name="T78" fmla="*/ 57 w 682"/>
                      <a:gd name="T79" fmla="*/ 50 h 557"/>
                      <a:gd name="T80" fmla="*/ 57 w 682"/>
                      <a:gd name="T81" fmla="*/ 53 h 557"/>
                      <a:gd name="T82" fmla="*/ 44 w 682"/>
                      <a:gd name="T83" fmla="*/ 57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Freeform 100">
                    <a:extLst>
                      <a:ext uri="{FF2B5EF4-FFF2-40B4-BE49-F238E27FC236}">
                        <a16:creationId xmlns:a16="http://schemas.microsoft.com/office/drawing/2014/main" id="{13E1CF70-5FE4-4408-9BE9-BAA04F386153}"/>
                      </a:ext>
                    </a:extLst>
                  </p:cNvPr>
                  <p:cNvSpPr>
                    <a:spLocks/>
                  </p:cNvSpPr>
                  <p:nvPr/>
                </p:nvSpPr>
                <p:spPr bwMode="ltGray">
                  <a:xfrm>
                    <a:off x="3877" y="448"/>
                    <a:ext cx="163" cy="221"/>
                  </a:xfrm>
                  <a:custGeom>
                    <a:avLst/>
                    <a:gdLst>
                      <a:gd name="T0" fmla="*/ 25 w 257"/>
                      <a:gd name="T1" fmla="*/ 36 h 347"/>
                      <a:gd name="T2" fmla="*/ 24 w 257"/>
                      <a:gd name="T3" fmla="*/ 32 h 347"/>
                      <a:gd name="T4" fmla="*/ 23 w 257"/>
                      <a:gd name="T5" fmla="*/ 31 h 347"/>
                      <a:gd name="T6" fmla="*/ 22 w 257"/>
                      <a:gd name="T7" fmla="*/ 28 h 347"/>
                      <a:gd name="T8" fmla="*/ 22 w 257"/>
                      <a:gd name="T9" fmla="*/ 27 h 347"/>
                      <a:gd name="T10" fmla="*/ 22 w 257"/>
                      <a:gd name="T11" fmla="*/ 24 h 347"/>
                      <a:gd name="T12" fmla="*/ 22 w 257"/>
                      <a:gd name="T13" fmla="*/ 22 h 347"/>
                      <a:gd name="T14" fmla="*/ 23 w 257"/>
                      <a:gd name="T15" fmla="*/ 21 h 347"/>
                      <a:gd name="T16" fmla="*/ 26 w 257"/>
                      <a:gd name="T17" fmla="*/ 20 h 347"/>
                      <a:gd name="T18" fmla="*/ 26 w 257"/>
                      <a:gd name="T19" fmla="*/ 14 h 347"/>
                      <a:gd name="T20" fmla="*/ 6 w 257"/>
                      <a:gd name="T21" fmla="*/ 10 h 347"/>
                      <a:gd name="T22" fmla="*/ 3 w 257"/>
                      <a:gd name="T23" fmla="*/ 10 h 347"/>
                      <a:gd name="T24" fmla="*/ 2 w 257"/>
                      <a:gd name="T25" fmla="*/ 11 h 347"/>
                      <a:gd name="T26" fmla="*/ 0 w 257"/>
                      <a:gd name="T27" fmla="*/ 16 h 347"/>
                      <a:gd name="T28" fmla="*/ 10 w 257"/>
                      <a:gd name="T29" fmla="*/ 36 h 347"/>
                      <a:gd name="T30" fmla="*/ 25 w 257"/>
                      <a:gd name="T31" fmla="*/ 36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Freeform 101">
                    <a:extLst>
                      <a:ext uri="{FF2B5EF4-FFF2-40B4-BE49-F238E27FC236}">
                        <a16:creationId xmlns:a16="http://schemas.microsoft.com/office/drawing/2014/main" id="{2F6B6ECF-8F8F-40BD-B5C9-E007E6DD062E}"/>
                      </a:ext>
                    </a:extLst>
                  </p:cNvPr>
                  <p:cNvSpPr>
                    <a:spLocks/>
                  </p:cNvSpPr>
                  <p:nvPr/>
                </p:nvSpPr>
                <p:spPr bwMode="ltGray">
                  <a:xfrm>
                    <a:off x="4164" y="611"/>
                    <a:ext cx="7" cy="12"/>
                  </a:xfrm>
                  <a:custGeom>
                    <a:avLst/>
                    <a:gdLst>
                      <a:gd name="T0" fmla="*/ 0 w 19"/>
                      <a:gd name="T1" fmla="*/ 0 h 37"/>
                      <a:gd name="T2" fmla="*/ 0 w 19"/>
                      <a:gd name="T3" fmla="*/ 0 h 37"/>
                      <a:gd name="T4" fmla="*/ 0 w 19"/>
                      <a:gd name="T5" fmla="*/ 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Freeform 102">
                    <a:extLst>
                      <a:ext uri="{FF2B5EF4-FFF2-40B4-BE49-F238E27FC236}">
                        <a16:creationId xmlns:a16="http://schemas.microsoft.com/office/drawing/2014/main" id="{AAF74F00-13B8-43E2-83BD-57F2535667FE}"/>
                      </a:ext>
                    </a:extLst>
                  </p:cNvPr>
                  <p:cNvSpPr>
                    <a:spLocks/>
                  </p:cNvSpPr>
                  <p:nvPr/>
                </p:nvSpPr>
                <p:spPr bwMode="ltGray">
                  <a:xfrm>
                    <a:off x="4155" y="497"/>
                    <a:ext cx="9" cy="7"/>
                  </a:xfrm>
                  <a:custGeom>
                    <a:avLst/>
                    <a:gdLst>
                      <a:gd name="T0" fmla="*/ 0 w 22"/>
                      <a:gd name="T1" fmla="*/ 0 h 20"/>
                      <a:gd name="T2" fmla="*/ 0 w 22"/>
                      <a:gd name="T3" fmla="*/ 0 h 20"/>
                      <a:gd name="T4" fmla="*/ 0 w 22"/>
                      <a:gd name="T5" fmla="*/ 0 h 20"/>
                      <a:gd name="T6" fmla="*/ 0 w 22"/>
                      <a:gd name="T7" fmla="*/ 0 h 20"/>
                      <a:gd name="T8" fmla="*/ 0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Freeform 103">
                    <a:extLst>
                      <a:ext uri="{FF2B5EF4-FFF2-40B4-BE49-F238E27FC236}">
                        <a16:creationId xmlns:a16="http://schemas.microsoft.com/office/drawing/2014/main" id="{DAEB7D62-0FA4-4105-B1BB-E7A2921EADD7}"/>
                      </a:ext>
                    </a:extLst>
                  </p:cNvPr>
                  <p:cNvSpPr>
                    <a:spLocks/>
                  </p:cNvSpPr>
                  <p:nvPr/>
                </p:nvSpPr>
                <p:spPr bwMode="ltGray">
                  <a:xfrm>
                    <a:off x="3760" y="357"/>
                    <a:ext cx="25" cy="10"/>
                  </a:xfrm>
                  <a:custGeom>
                    <a:avLst/>
                    <a:gdLst>
                      <a:gd name="T0" fmla="*/ 0 w 57"/>
                      <a:gd name="T1" fmla="*/ 0 h 30"/>
                      <a:gd name="T2" fmla="*/ 0 w 57"/>
                      <a:gd name="T3" fmla="*/ 0 h 30"/>
                      <a:gd name="T4" fmla="*/ 0 w 57"/>
                      <a:gd name="T5" fmla="*/ 0 h 30"/>
                      <a:gd name="T6" fmla="*/ 0 w 57"/>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Freeform 104">
                    <a:extLst>
                      <a:ext uri="{FF2B5EF4-FFF2-40B4-BE49-F238E27FC236}">
                        <a16:creationId xmlns:a16="http://schemas.microsoft.com/office/drawing/2014/main" id="{4D7873A0-23CA-4D42-BCDA-30957FFE7CF3}"/>
                      </a:ext>
                    </a:extLst>
                  </p:cNvPr>
                  <p:cNvSpPr>
                    <a:spLocks/>
                  </p:cNvSpPr>
                  <p:nvPr/>
                </p:nvSpPr>
                <p:spPr bwMode="ltGray">
                  <a:xfrm>
                    <a:off x="4062" y="265"/>
                    <a:ext cx="295" cy="233"/>
                  </a:xfrm>
                  <a:custGeom>
                    <a:avLst/>
                    <a:gdLst>
                      <a:gd name="T0" fmla="*/ 7 w 693"/>
                      <a:gd name="T1" fmla="*/ 2 h 696"/>
                      <a:gd name="T2" fmla="*/ 6 w 693"/>
                      <a:gd name="T3" fmla="*/ 2 h 696"/>
                      <a:gd name="T4" fmla="*/ 5 w 693"/>
                      <a:gd name="T5" fmla="*/ 2 h 696"/>
                      <a:gd name="T6" fmla="*/ 4 w 693"/>
                      <a:gd name="T7" fmla="*/ 2 h 696"/>
                      <a:gd name="T8" fmla="*/ 3 w 693"/>
                      <a:gd name="T9" fmla="*/ 2 h 696"/>
                      <a:gd name="T10" fmla="*/ 4 w 693"/>
                      <a:gd name="T11" fmla="*/ 2 h 696"/>
                      <a:gd name="T12" fmla="*/ 4 w 693"/>
                      <a:gd name="T13" fmla="*/ 2 h 696"/>
                      <a:gd name="T14" fmla="*/ 5 w 693"/>
                      <a:gd name="T15" fmla="*/ 2 h 696"/>
                      <a:gd name="T16" fmla="*/ 5 w 693"/>
                      <a:gd name="T17" fmla="*/ 2 h 696"/>
                      <a:gd name="T18" fmla="*/ 4 w 693"/>
                      <a:gd name="T19" fmla="*/ 2 h 696"/>
                      <a:gd name="T20" fmla="*/ 4 w 693"/>
                      <a:gd name="T21" fmla="*/ 3 h 696"/>
                      <a:gd name="T22" fmla="*/ 3 w 693"/>
                      <a:gd name="T23" fmla="*/ 3 h 696"/>
                      <a:gd name="T24" fmla="*/ 1 w 693"/>
                      <a:gd name="T25" fmla="*/ 3 h 696"/>
                      <a:gd name="T26" fmla="*/ 1 w 693"/>
                      <a:gd name="T27" fmla="*/ 3 h 696"/>
                      <a:gd name="T28" fmla="*/ 0 w 693"/>
                      <a:gd name="T29" fmla="*/ 2 h 696"/>
                      <a:gd name="T30" fmla="*/ 0 w 693"/>
                      <a:gd name="T31" fmla="*/ 2 h 696"/>
                      <a:gd name="T32" fmla="*/ 1 w 693"/>
                      <a:gd name="T33" fmla="*/ 1 h 696"/>
                      <a:gd name="T34" fmla="*/ 0 w 693"/>
                      <a:gd name="T35" fmla="*/ 2 h 696"/>
                      <a:gd name="T36" fmla="*/ 1 w 693"/>
                      <a:gd name="T37" fmla="*/ 1 h 696"/>
                      <a:gd name="T38" fmla="*/ 2 w 693"/>
                      <a:gd name="T39" fmla="*/ 1 h 696"/>
                      <a:gd name="T40" fmla="*/ 0 w 693"/>
                      <a:gd name="T41" fmla="*/ 1 h 696"/>
                      <a:gd name="T42" fmla="*/ 0 w 693"/>
                      <a:gd name="T43" fmla="*/ 1 h 696"/>
                      <a:gd name="T44" fmla="*/ 0 w 693"/>
                      <a:gd name="T45" fmla="*/ 1 h 696"/>
                      <a:gd name="T46" fmla="*/ 1 w 693"/>
                      <a:gd name="T47" fmla="*/ 0 h 696"/>
                      <a:gd name="T48" fmla="*/ 3 w 693"/>
                      <a:gd name="T49" fmla="*/ 1 h 696"/>
                      <a:gd name="T50" fmla="*/ 3 w 693"/>
                      <a:gd name="T51" fmla="*/ 0 h 696"/>
                      <a:gd name="T52" fmla="*/ 4 w 693"/>
                      <a:gd name="T53" fmla="*/ 0 h 696"/>
                      <a:gd name="T54" fmla="*/ 5 w 693"/>
                      <a:gd name="T55" fmla="*/ 0 h 696"/>
                      <a:gd name="T56" fmla="*/ 5 w 693"/>
                      <a:gd name="T57" fmla="*/ 0 h 696"/>
                      <a:gd name="T58" fmla="*/ 4 w 693"/>
                      <a:gd name="T59" fmla="*/ 1 h 696"/>
                      <a:gd name="T60" fmla="*/ 5 w 693"/>
                      <a:gd name="T61" fmla="*/ 1 h 696"/>
                      <a:gd name="T62" fmla="*/ 5 w 693"/>
                      <a:gd name="T63" fmla="*/ 1 h 696"/>
                      <a:gd name="T64" fmla="*/ 6 w 693"/>
                      <a:gd name="T65" fmla="*/ 0 h 696"/>
                      <a:gd name="T66" fmla="*/ 7 w 693"/>
                      <a:gd name="T67" fmla="*/ 0 h 696"/>
                      <a:gd name="T68" fmla="*/ 7 w 693"/>
                      <a:gd name="T69" fmla="*/ 0 h 696"/>
                      <a:gd name="T70" fmla="*/ 8 w 693"/>
                      <a:gd name="T71" fmla="*/ 2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Freeform 105">
                    <a:extLst>
                      <a:ext uri="{FF2B5EF4-FFF2-40B4-BE49-F238E27FC236}">
                        <a16:creationId xmlns:a16="http://schemas.microsoft.com/office/drawing/2014/main" id="{D80B363C-A3CF-424C-8FDB-8A37C422B50D}"/>
                      </a:ext>
                    </a:extLst>
                  </p:cNvPr>
                  <p:cNvSpPr>
                    <a:spLocks/>
                  </p:cNvSpPr>
                  <p:nvPr/>
                </p:nvSpPr>
                <p:spPr bwMode="ltGray">
                  <a:xfrm>
                    <a:off x="3861" y="247"/>
                    <a:ext cx="591" cy="95"/>
                  </a:xfrm>
                  <a:custGeom>
                    <a:avLst/>
                    <a:gdLst>
                      <a:gd name="T0" fmla="*/ 85 w 931"/>
                      <a:gd name="T1" fmla="*/ 0 h 149"/>
                      <a:gd name="T2" fmla="*/ 15 w 931"/>
                      <a:gd name="T3" fmla="*/ 3 h 149"/>
                      <a:gd name="T4" fmla="*/ 10 w 931"/>
                      <a:gd name="T5" fmla="*/ 4 h 149"/>
                      <a:gd name="T6" fmla="*/ 6 w 931"/>
                      <a:gd name="T7" fmla="*/ 4 h 149"/>
                      <a:gd name="T8" fmla="*/ 3 w 931"/>
                      <a:gd name="T9" fmla="*/ 8 h 149"/>
                      <a:gd name="T10" fmla="*/ 0 w 931"/>
                      <a:gd name="T11" fmla="*/ 11 h 149"/>
                      <a:gd name="T12" fmla="*/ 6 w 931"/>
                      <a:gd name="T13" fmla="*/ 12 h 149"/>
                      <a:gd name="T14" fmla="*/ 10 w 931"/>
                      <a:gd name="T15" fmla="*/ 10 h 149"/>
                      <a:gd name="T16" fmla="*/ 11 w 931"/>
                      <a:gd name="T17" fmla="*/ 9 h 149"/>
                      <a:gd name="T18" fmla="*/ 17 w 931"/>
                      <a:gd name="T19" fmla="*/ 5 h 149"/>
                      <a:gd name="T20" fmla="*/ 22 w 931"/>
                      <a:gd name="T21" fmla="*/ 4 h 149"/>
                      <a:gd name="T22" fmla="*/ 24 w 931"/>
                      <a:gd name="T23" fmla="*/ 10 h 149"/>
                      <a:gd name="T24" fmla="*/ 19 w 931"/>
                      <a:gd name="T25" fmla="*/ 11 h 149"/>
                      <a:gd name="T26" fmla="*/ 23 w 931"/>
                      <a:gd name="T27" fmla="*/ 11 h 149"/>
                      <a:gd name="T28" fmla="*/ 26 w 931"/>
                      <a:gd name="T29" fmla="*/ 10 h 149"/>
                      <a:gd name="T30" fmla="*/ 27 w 931"/>
                      <a:gd name="T31" fmla="*/ 10 h 149"/>
                      <a:gd name="T32" fmla="*/ 26 w 931"/>
                      <a:gd name="T33" fmla="*/ 6 h 149"/>
                      <a:gd name="T34" fmla="*/ 27 w 931"/>
                      <a:gd name="T35" fmla="*/ 4 h 149"/>
                      <a:gd name="T36" fmla="*/ 29 w 931"/>
                      <a:gd name="T37" fmla="*/ 10 h 149"/>
                      <a:gd name="T38" fmla="*/ 27 w 931"/>
                      <a:gd name="T39" fmla="*/ 11 h 149"/>
                      <a:gd name="T40" fmla="*/ 30 w 931"/>
                      <a:gd name="T41" fmla="*/ 14 h 149"/>
                      <a:gd name="T42" fmla="*/ 31 w 931"/>
                      <a:gd name="T43" fmla="*/ 10 h 149"/>
                      <a:gd name="T44" fmla="*/ 34 w 931"/>
                      <a:gd name="T45" fmla="*/ 11 h 149"/>
                      <a:gd name="T46" fmla="*/ 39 w 931"/>
                      <a:gd name="T47" fmla="*/ 8 h 149"/>
                      <a:gd name="T48" fmla="*/ 43 w 931"/>
                      <a:gd name="T49" fmla="*/ 5 h 149"/>
                      <a:gd name="T50" fmla="*/ 45 w 931"/>
                      <a:gd name="T51" fmla="*/ 6 h 149"/>
                      <a:gd name="T52" fmla="*/ 47 w 931"/>
                      <a:gd name="T53" fmla="*/ 5 h 149"/>
                      <a:gd name="T54" fmla="*/ 44 w 931"/>
                      <a:gd name="T55" fmla="*/ 4 h 149"/>
                      <a:gd name="T56" fmla="*/ 49 w 931"/>
                      <a:gd name="T57" fmla="*/ 4 h 149"/>
                      <a:gd name="T58" fmla="*/ 56 w 931"/>
                      <a:gd name="T59" fmla="*/ 6 h 149"/>
                      <a:gd name="T60" fmla="*/ 60 w 931"/>
                      <a:gd name="T61" fmla="*/ 4 h 149"/>
                      <a:gd name="T62" fmla="*/ 60 w 931"/>
                      <a:gd name="T63" fmla="*/ 7 h 149"/>
                      <a:gd name="T64" fmla="*/ 58 w 931"/>
                      <a:gd name="T65" fmla="*/ 11 h 149"/>
                      <a:gd name="T66" fmla="*/ 63 w 931"/>
                      <a:gd name="T67" fmla="*/ 10 h 149"/>
                      <a:gd name="T68" fmla="*/ 64 w 931"/>
                      <a:gd name="T69" fmla="*/ 8 h 149"/>
                      <a:gd name="T70" fmla="*/ 67 w 931"/>
                      <a:gd name="T71" fmla="*/ 6 h 149"/>
                      <a:gd name="T72" fmla="*/ 82 w 931"/>
                      <a:gd name="T73" fmla="*/ 9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Freeform 106">
                    <a:extLst>
                      <a:ext uri="{FF2B5EF4-FFF2-40B4-BE49-F238E27FC236}">
                        <a16:creationId xmlns:a16="http://schemas.microsoft.com/office/drawing/2014/main" id="{92B968C4-02E1-44C5-97F8-E86682359979}"/>
                      </a:ext>
                    </a:extLst>
                  </p:cNvPr>
                  <p:cNvSpPr>
                    <a:spLocks/>
                  </p:cNvSpPr>
                  <p:nvPr/>
                </p:nvSpPr>
                <p:spPr bwMode="ltGray">
                  <a:xfrm>
                    <a:off x="3981" y="282"/>
                    <a:ext cx="13" cy="10"/>
                  </a:xfrm>
                  <a:custGeom>
                    <a:avLst/>
                    <a:gdLst>
                      <a:gd name="T0" fmla="*/ 0 w 31"/>
                      <a:gd name="T1" fmla="*/ 0 h 30"/>
                      <a:gd name="T2" fmla="*/ 0 w 31"/>
                      <a:gd name="T3" fmla="*/ 0 h 30"/>
                      <a:gd name="T4" fmla="*/ 0 w 31"/>
                      <a:gd name="T5" fmla="*/ 0 h 30"/>
                      <a:gd name="T6" fmla="*/ 0 w 31"/>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Freeform 107">
                    <a:extLst>
                      <a:ext uri="{FF2B5EF4-FFF2-40B4-BE49-F238E27FC236}">
                        <a16:creationId xmlns:a16="http://schemas.microsoft.com/office/drawing/2014/main" id="{D058DFE6-4A0D-4924-BBD6-455BDFD0925A}"/>
                      </a:ext>
                    </a:extLst>
                  </p:cNvPr>
                  <p:cNvSpPr>
                    <a:spLocks/>
                  </p:cNvSpPr>
                  <p:nvPr/>
                </p:nvSpPr>
                <p:spPr bwMode="ltGray">
                  <a:xfrm>
                    <a:off x="3966" y="296"/>
                    <a:ext cx="19" cy="11"/>
                  </a:xfrm>
                  <a:custGeom>
                    <a:avLst/>
                    <a:gdLst>
                      <a:gd name="T0" fmla="*/ 0 w 44"/>
                      <a:gd name="T1" fmla="*/ 0 h 32"/>
                      <a:gd name="T2" fmla="*/ 0 w 44"/>
                      <a:gd name="T3" fmla="*/ 0 h 32"/>
                      <a:gd name="T4" fmla="*/ 0 w 44"/>
                      <a:gd name="T5" fmla="*/ 0 h 32"/>
                      <a:gd name="T6" fmla="*/ 0 w 44"/>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Freeform 108">
                    <a:extLst>
                      <a:ext uri="{FF2B5EF4-FFF2-40B4-BE49-F238E27FC236}">
                        <a16:creationId xmlns:a16="http://schemas.microsoft.com/office/drawing/2014/main" id="{BE2C103E-008F-44FC-BED7-4FB9D69EE2EB}"/>
                      </a:ext>
                    </a:extLst>
                  </p:cNvPr>
                  <p:cNvSpPr>
                    <a:spLocks/>
                  </p:cNvSpPr>
                  <p:nvPr/>
                </p:nvSpPr>
                <p:spPr bwMode="ltGray">
                  <a:xfrm>
                    <a:off x="4028" y="337"/>
                    <a:ext cx="32" cy="6"/>
                  </a:xfrm>
                  <a:custGeom>
                    <a:avLst/>
                    <a:gdLst>
                      <a:gd name="T0" fmla="*/ 0 w 76"/>
                      <a:gd name="T1" fmla="*/ 0 h 18"/>
                      <a:gd name="T2" fmla="*/ 0 w 76"/>
                      <a:gd name="T3" fmla="*/ 0 h 18"/>
                      <a:gd name="T4" fmla="*/ 0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Freeform 109">
                    <a:extLst>
                      <a:ext uri="{FF2B5EF4-FFF2-40B4-BE49-F238E27FC236}">
                        <a16:creationId xmlns:a16="http://schemas.microsoft.com/office/drawing/2014/main" id="{13E1D922-F7AE-4669-A720-523D48039991}"/>
                      </a:ext>
                    </a:extLst>
                  </p:cNvPr>
                  <p:cNvSpPr>
                    <a:spLocks/>
                  </p:cNvSpPr>
                  <p:nvPr/>
                </p:nvSpPr>
                <p:spPr bwMode="ltGray">
                  <a:xfrm>
                    <a:off x="4083" y="336"/>
                    <a:ext cx="18" cy="15"/>
                  </a:xfrm>
                  <a:custGeom>
                    <a:avLst/>
                    <a:gdLst>
                      <a:gd name="T0" fmla="*/ 0 w 42"/>
                      <a:gd name="T1" fmla="*/ 0 h 44"/>
                      <a:gd name="T2" fmla="*/ 0 w 42"/>
                      <a:gd name="T3" fmla="*/ 0 h 44"/>
                      <a:gd name="T4" fmla="*/ 0 w 42"/>
                      <a:gd name="T5" fmla="*/ 0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Freeform 110">
                    <a:extLst>
                      <a:ext uri="{FF2B5EF4-FFF2-40B4-BE49-F238E27FC236}">
                        <a16:creationId xmlns:a16="http://schemas.microsoft.com/office/drawing/2014/main" id="{29F32C38-126C-464B-972E-9B730E33E175}"/>
                      </a:ext>
                    </a:extLst>
                  </p:cNvPr>
                  <p:cNvSpPr>
                    <a:spLocks/>
                  </p:cNvSpPr>
                  <p:nvPr/>
                </p:nvSpPr>
                <p:spPr bwMode="ltGray">
                  <a:xfrm>
                    <a:off x="3936" y="295"/>
                    <a:ext cx="14" cy="10"/>
                  </a:xfrm>
                  <a:custGeom>
                    <a:avLst/>
                    <a:gdLst>
                      <a:gd name="T0" fmla="*/ 0 w 31"/>
                      <a:gd name="T1" fmla="*/ 0 h 30"/>
                      <a:gd name="T2" fmla="*/ 0 w 31"/>
                      <a:gd name="T3" fmla="*/ 0 h 30"/>
                      <a:gd name="T4" fmla="*/ 0 w 31"/>
                      <a:gd name="T5" fmla="*/ 0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036" name="Group 111">
                <a:extLst>
                  <a:ext uri="{FF2B5EF4-FFF2-40B4-BE49-F238E27FC236}">
                    <a16:creationId xmlns:a16="http://schemas.microsoft.com/office/drawing/2014/main" id="{2E6975E0-8BFA-4147-8D4A-7FE314E7C9A6}"/>
                  </a:ext>
                </a:extLst>
              </p:cNvPr>
              <p:cNvGrpSpPr>
                <a:grpSpLocks/>
              </p:cNvGrpSpPr>
              <p:nvPr/>
            </p:nvGrpSpPr>
            <p:grpSpPr bwMode="auto">
              <a:xfrm>
                <a:off x="798" y="111"/>
                <a:ext cx="4702" cy="418"/>
                <a:chOff x="798" y="255"/>
                <a:chExt cx="4702" cy="418"/>
              </a:xfrm>
            </p:grpSpPr>
            <p:sp>
              <p:nvSpPr>
                <p:cNvPr id="1063" name="Line 112">
                  <a:extLst>
                    <a:ext uri="{FF2B5EF4-FFF2-40B4-BE49-F238E27FC236}">
                      <a16:creationId xmlns:a16="http://schemas.microsoft.com/office/drawing/2014/main" id="{D662F738-1474-42B3-9869-DDB893EBEB4F}"/>
                    </a:ext>
                  </a:extLst>
                </p:cNvPr>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113">
                  <a:extLst>
                    <a:ext uri="{FF2B5EF4-FFF2-40B4-BE49-F238E27FC236}">
                      <a16:creationId xmlns:a16="http://schemas.microsoft.com/office/drawing/2014/main" id="{FA76CBFC-2278-45E0-8EAE-832E85159AA9}"/>
                    </a:ext>
                  </a:extLst>
                </p:cNvPr>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114">
                  <a:extLst>
                    <a:ext uri="{FF2B5EF4-FFF2-40B4-BE49-F238E27FC236}">
                      <a16:creationId xmlns:a16="http://schemas.microsoft.com/office/drawing/2014/main" id="{C6C2BC23-3CAC-4234-B77E-4B23965A96AA}"/>
                    </a:ext>
                  </a:extLst>
                </p:cNvPr>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115">
                  <a:extLst>
                    <a:ext uri="{FF2B5EF4-FFF2-40B4-BE49-F238E27FC236}">
                      <a16:creationId xmlns:a16="http://schemas.microsoft.com/office/drawing/2014/main" id="{D63BBEA2-0CF1-4E01-A4ED-3B187C09498A}"/>
                    </a:ext>
                  </a:extLst>
                </p:cNvPr>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116">
                  <a:extLst>
                    <a:ext uri="{FF2B5EF4-FFF2-40B4-BE49-F238E27FC236}">
                      <a16:creationId xmlns:a16="http://schemas.microsoft.com/office/drawing/2014/main" id="{E41A0383-443A-4A7C-84A8-4B7364697F40}"/>
                    </a:ext>
                  </a:extLst>
                </p:cNvPr>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117">
                  <a:extLst>
                    <a:ext uri="{FF2B5EF4-FFF2-40B4-BE49-F238E27FC236}">
                      <a16:creationId xmlns:a16="http://schemas.microsoft.com/office/drawing/2014/main" id="{BAA8094E-130E-415A-A580-687499910EA6}"/>
                    </a:ext>
                  </a:extLst>
                </p:cNvPr>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118">
                  <a:extLst>
                    <a:ext uri="{FF2B5EF4-FFF2-40B4-BE49-F238E27FC236}">
                      <a16:creationId xmlns:a16="http://schemas.microsoft.com/office/drawing/2014/main" id="{8D2BDCD4-CC3D-4329-87EB-85F455EDFC92}"/>
                    </a:ext>
                  </a:extLst>
                </p:cNvPr>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119">
                  <a:extLst>
                    <a:ext uri="{FF2B5EF4-FFF2-40B4-BE49-F238E27FC236}">
                      <a16:creationId xmlns:a16="http://schemas.microsoft.com/office/drawing/2014/main" id="{0E09AF98-2B8C-4075-81EF-7192608B2D0B}"/>
                    </a:ext>
                  </a:extLst>
                </p:cNvPr>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120">
                  <a:extLst>
                    <a:ext uri="{FF2B5EF4-FFF2-40B4-BE49-F238E27FC236}">
                      <a16:creationId xmlns:a16="http://schemas.microsoft.com/office/drawing/2014/main" id="{0CE216D9-3EE3-4B5F-8096-4B3F3552F064}"/>
                    </a:ext>
                  </a:extLst>
                </p:cNvPr>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121">
                  <a:extLst>
                    <a:ext uri="{FF2B5EF4-FFF2-40B4-BE49-F238E27FC236}">
                      <a16:creationId xmlns:a16="http://schemas.microsoft.com/office/drawing/2014/main" id="{A6B24DA6-C551-44A8-9548-67ED9A86DA40}"/>
                    </a:ext>
                  </a:extLst>
                </p:cNvPr>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122">
                  <a:extLst>
                    <a:ext uri="{FF2B5EF4-FFF2-40B4-BE49-F238E27FC236}">
                      <a16:creationId xmlns:a16="http://schemas.microsoft.com/office/drawing/2014/main" id="{E189454B-EDB5-4660-A816-FFE52B05E942}"/>
                    </a:ext>
                  </a:extLst>
                </p:cNvPr>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123">
                  <a:extLst>
                    <a:ext uri="{FF2B5EF4-FFF2-40B4-BE49-F238E27FC236}">
                      <a16:creationId xmlns:a16="http://schemas.microsoft.com/office/drawing/2014/main" id="{65B7A713-5CF5-4A55-A355-D9D493F6F985}"/>
                    </a:ext>
                  </a:extLst>
                </p:cNvPr>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124">
                  <a:extLst>
                    <a:ext uri="{FF2B5EF4-FFF2-40B4-BE49-F238E27FC236}">
                      <a16:creationId xmlns:a16="http://schemas.microsoft.com/office/drawing/2014/main" id="{F838FDE4-93D7-45C4-B430-87B95EAB6AC1}"/>
                    </a:ext>
                  </a:extLst>
                </p:cNvPr>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125">
                  <a:extLst>
                    <a:ext uri="{FF2B5EF4-FFF2-40B4-BE49-F238E27FC236}">
                      <a16:creationId xmlns:a16="http://schemas.microsoft.com/office/drawing/2014/main" id="{AAA9B7F5-FA5C-43FA-A756-52E326B7A166}"/>
                    </a:ext>
                  </a:extLst>
                </p:cNvPr>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126">
                  <a:extLst>
                    <a:ext uri="{FF2B5EF4-FFF2-40B4-BE49-F238E27FC236}">
                      <a16:creationId xmlns:a16="http://schemas.microsoft.com/office/drawing/2014/main" id="{226728D0-C6DC-46A5-8178-948C9D220BBE}"/>
                    </a:ext>
                  </a:extLst>
                </p:cNvPr>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127">
                  <a:extLst>
                    <a:ext uri="{FF2B5EF4-FFF2-40B4-BE49-F238E27FC236}">
                      <a16:creationId xmlns:a16="http://schemas.microsoft.com/office/drawing/2014/main" id="{AD70CF39-6206-4F34-A9FA-2D7016842056}"/>
                    </a:ext>
                  </a:extLst>
                </p:cNvPr>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128">
                  <a:extLst>
                    <a:ext uri="{FF2B5EF4-FFF2-40B4-BE49-F238E27FC236}">
                      <a16:creationId xmlns:a16="http://schemas.microsoft.com/office/drawing/2014/main" id="{756DBA03-2CCA-40AF-B995-9F3903E74D3D}"/>
                    </a:ext>
                  </a:extLst>
                </p:cNvPr>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129">
                  <a:extLst>
                    <a:ext uri="{FF2B5EF4-FFF2-40B4-BE49-F238E27FC236}">
                      <a16:creationId xmlns:a16="http://schemas.microsoft.com/office/drawing/2014/main" id="{70FB1454-4728-4769-80B1-E6DD14A099C9}"/>
                    </a:ext>
                  </a:extLst>
                </p:cNvPr>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130">
                  <a:extLst>
                    <a:ext uri="{FF2B5EF4-FFF2-40B4-BE49-F238E27FC236}">
                      <a16:creationId xmlns:a16="http://schemas.microsoft.com/office/drawing/2014/main" id="{E59470D6-1216-45A3-84A8-283CF954235C}"/>
                    </a:ext>
                  </a:extLst>
                </p:cNvPr>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131">
                  <a:extLst>
                    <a:ext uri="{FF2B5EF4-FFF2-40B4-BE49-F238E27FC236}">
                      <a16:creationId xmlns:a16="http://schemas.microsoft.com/office/drawing/2014/main" id="{808BA39E-1C86-48C8-9029-4AF0832DF232}"/>
                    </a:ext>
                  </a:extLst>
                </p:cNvPr>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132">
                  <a:extLst>
                    <a:ext uri="{FF2B5EF4-FFF2-40B4-BE49-F238E27FC236}">
                      <a16:creationId xmlns:a16="http://schemas.microsoft.com/office/drawing/2014/main" id="{80EFA5D8-DA8A-4220-A908-67B3ACE58383}"/>
                    </a:ext>
                  </a:extLst>
                </p:cNvPr>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7" name="Group 133">
                <a:extLst>
                  <a:ext uri="{FF2B5EF4-FFF2-40B4-BE49-F238E27FC236}">
                    <a16:creationId xmlns:a16="http://schemas.microsoft.com/office/drawing/2014/main" id="{6495C922-AE42-4664-9C55-EAA44D2D07CA}"/>
                  </a:ext>
                </a:extLst>
              </p:cNvPr>
              <p:cNvGrpSpPr>
                <a:grpSpLocks/>
              </p:cNvGrpSpPr>
              <p:nvPr/>
            </p:nvGrpSpPr>
            <p:grpSpPr bwMode="auto">
              <a:xfrm>
                <a:off x="1208" y="109"/>
                <a:ext cx="3694" cy="423"/>
                <a:chOff x="1034" y="245"/>
                <a:chExt cx="3694" cy="423"/>
              </a:xfrm>
            </p:grpSpPr>
            <p:sp>
              <p:nvSpPr>
                <p:cNvPr id="1038" name="Line 134">
                  <a:extLst>
                    <a:ext uri="{FF2B5EF4-FFF2-40B4-BE49-F238E27FC236}">
                      <a16:creationId xmlns:a16="http://schemas.microsoft.com/office/drawing/2014/main" id="{BFF86A90-069D-4B6B-9219-C7D0A0D90191}"/>
                    </a:ext>
                  </a:extLst>
                </p:cNvPr>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135">
                  <a:extLst>
                    <a:ext uri="{FF2B5EF4-FFF2-40B4-BE49-F238E27FC236}">
                      <a16:creationId xmlns:a16="http://schemas.microsoft.com/office/drawing/2014/main" id="{F5AD2C63-1F05-40A8-B810-2B6E858099CD}"/>
                    </a:ext>
                  </a:extLst>
                </p:cNvPr>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136">
                  <a:extLst>
                    <a:ext uri="{FF2B5EF4-FFF2-40B4-BE49-F238E27FC236}">
                      <a16:creationId xmlns:a16="http://schemas.microsoft.com/office/drawing/2014/main" id="{F424766B-023B-4686-94EB-6EAF13EE576B}"/>
                    </a:ext>
                  </a:extLst>
                </p:cNvPr>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137">
                  <a:extLst>
                    <a:ext uri="{FF2B5EF4-FFF2-40B4-BE49-F238E27FC236}">
                      <a16:creationId xmlns:a16="http://schemas.microsoft.com/office/drawing/2014/main" id="{8493A9A7-1AA7-4D5C-9BB3-6919921DAC04}"/>
                    </a:ext>
                  </a:extLst>
                </p:cNvPr>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138">
                  <a:extLst>
                    <a:ext uri="{FF2B5EF4-FFF2-40B4-BE49-F238E27FC236}">
                      <a16:creationId xmlns:a16="http://schemas.microsoft.com/office/drawing/2014/main" id="{9DD889AA-4A52-4A7A-9916-DCCCC70F62E2}"/>
                    </a:ext>
                  </a:extLst>
                </p:cNvPr>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139">
                  <a:extLst>
                    <a:ext uri="{FF2B5EF4-FFF2-40B4-BE49-F238E27FC236}">
                      <a16:creationId xmlns:a16="http://schemas.microsoft.com/office/drawing/2014/main" id="{14D85B98-9C96-4235-84F0-A251D1089127}"/>
                    </a:ext>
                  </a:extLst>
                </p:cNvPr>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140">
                  <a:extLst>
                    <a:ext uri="{FF2B5EF4-FFF2-40B4-BE49-F238E27FC236}">
                      <a16:creationId xmlns:a16="http://schemas.microsoft.com/office/drawing/2014/main" id="{62470288-B299-469F-B0B6-28F6B11082AC}"/>
                    </a:ext>
                  </a:extLst>
                </p:cNvPr>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141">
                  <a:extLst>
                    <a:ext uri="{FF2B5EF4-FFF2-40B4-BE49-F238E27FC236}">
                      <a16:creationId xmlns:a16="http://schemas.microsoft.com/office/drawing/2014/main" id="{A1F17AE1-908F-46D7-BFC9-2D4B5BBAAF9D}"/>
                    </a:ext>
                  </a:extLst>
                </p:cNvPr>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142">
                  <a:extLst>
                    <a:ext uri="{FF2B5EF4-FFF2-40B4-BE49-F238E27FC236}">
                      <a16:creationId xmlns:a16="http://schemas.microsoft.com/office/drawing/2014/main" id="{741DAD7D-D72F-4747-9BA9-387B117F97B4}"/>
                    </a:ext>
                  </a:extLst>
                </p:cNvPr>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143">
                  <a:extLst>
                    <a:ext uri="{FF2B5EF4-FFF2-40B4-BE49-F238E27FC236}">
                      <a16:creationId xmlns:a16="http://schemas.microsoft.com/office/drawing/2014/main" id="{3782BD95-DD07-46C8-B772-CCF1A919A147}"/>
                    </a:ext>
                  </a:extLst>
                </p:cNvPr>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144">
                  <a:extLst>
                    <a:ext uri="{FF2B5EF4-FFF2-40B4-BE49-F238E27FC236}">
                      <a16:creationId xmlns:a16="http://schemas.microsoft.com/office/drawing/2014/main" id="{DEFFE409-E481-4F44-B22D-64D221E6029D}"/>
                    </a:ext>
                  </a:extLst>
                </p:cNvPr>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145">
                  <a:extLst>
                    <a:ext uri="{FF2B5EF4-FFF2-40B4-BE49-F238E27FC236}">
                      <a16:creationId xmlns:a16="http://schemas.microsoft.com/office/drawing/2014/main" id="{8923B5B4-448C-4C16-894D-D247F282900A}"/>
                    </a:ext>
                  </a:extLst>
                </p:cNvPr>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146">
                  <a:extLst>
                    <a:ext uri="{FF2B5EF4-FFF2-40B4-BE49-F238E27FC236}">
                      <a16:creationId xmlns:a16="http://schemas.microsoft.com/office/drawing/2014/main" id="{AE214E79-7BE4-445F-B957-0C0BE10DA166}"/>
                    </a:ext>
                  </a:extLst>
                </p:cNvPr>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147">
                  <a:extLst>
                    <a:ext uri="{FF2B5EF4-FFF2-40B4-BE49-F238E27FC236}">
                      <a16:creationId xmlns:a16="http://schemas.microsoft.com/office/drawing/2014/main" id="{5F592B56-7DEF-45E0-8280-2EE219CEA033}"/>
                    </a:ext>
                  </a:extLst>
                </p:cNvPr>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148">
                  <a:extLst>
                    <a:ext uri="{FF2B5EF4-FFF2-40B4-BE49-F238E27FC236}">
                      <a16:creationId xmlns:a16="http://schemas.microsoft.com/office/drawing/2014/main" id="{7F0FB17B-47B4-4B74-AAA0-23A87CB6B9EF}"/>
                    </a:ext>
                  </a:extLst>
                </p:cNvPr>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149">
                  <a:extLst>
                    <a:ext uri="{FF2B5EF4-FFF2-40B4-BE49-F238E27FC236}">
                      <a16:creationId xmlns:a16="http://schemas.microsoft.com/office/drawing/2014/main" id="{5D60DA09-255F-4E1C-8EC2-A03DD3465FFF}"/>
                    </a:ext>
                  </a:extLst>
                </p:cNvPr>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150">
                  <a:extLst>
                    <a:ext uri="{FF2B5EF4-FFF2-40B4-BE49-F238E27FC236}">
                      <a16:creationId xmlns:a16="http://schemas.microsoft.com/office/drawing/2014/main" id="{87DE5EEE-463C-4BA8-878F-61F1453018ED}"/>
                    </a:ext>
                  </a:extLst>
                </p:cNvPr>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151">
                  <a:extLst>
                    <a:ext uri="{FF2B5EF4-FFF2-40B4-BE49-F238E27FC236}">
                      <a16:creationId xmlns:a16="http://schemas.microsoft.com/office/drawing/2014/main" id="{454B94CE-08B4-4B51-9638-3E2056CFC28E}"/>
                    </a:ext>
                  </a:extLst>
                </p:cNvPr>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152">
                  <a:extLst>
                    <a:ext uri="{FF2B5EF4-FFF2-40B4-BE49-F238E27FC236}">
                      <a16:creationId xmlns:a16="http://schemas.microsoft.com/office/drawing/2014/main" id="{054284F5-1311-49CE-B242-4923095B756A}"/>
                    </a:ext>
                  </a:extLst>
                </p:cNvPr>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153">
                  <a:extLst>
                    <a:ext uri="{FF2B5EF4-FFF2-40B4-BE49-F238E27FC236}">
                      <a16:creationId xmlns:a16="http://schemas.microsoft.com/office/drawing/2014/main" id="{75904BB7-CFB7-4661-AD2F-9FF98D4BF19F}"/>
                    </a:ext>
                  </a:extLst>
                </p:cNvPr>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154">
                  <a:extLst>
                    <a:ext uri="{FF2B5EF4-FFF2-40B4-BE49-F238E27FC236}">
                      <a16:creationId xmlns:a16="http://schemas.microsoft.com/office/drawing/2014/main" id="{9B7CC46B-FD47-4652-8218-A7B5551DEBB2}"/>
                    </a:ext>
                  </a:extLst>
                </p:cNvPr>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155">
                  <a:extLst>
                    <a:ext uri="{FF2B5EF4-FFF2-40B4-BE49-F238E27FC236}">
                      <a16:creationId xmlns:a16="http://schemas.microsoft.com/office/drawing/2014/main" id="{1A7AED8E-A020-4CF8-8DD8-91E1F105F615}"/>
                    </a:ext>
                  </a:extLst>
                </p:cNvPr>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156">
                  <a:extLst>
                    <a:ext uri="{FF2B5EF4-FFF2-40B4-BE49-F238E27FC236}">
                      <a16:creationId xmlns:a16="http://schemas.microsoft.com/office/drawing/2014/main" id="{80DBC459-5EEF-499D-9151-9D03F195E616}"/>
                    </a:ext>
                  </a:extLst>
                </p:cNvPr>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157">
                  <a:extLst>
                    <a:ext uri="{FF2B5EF4-FFF2-40B4-BE49-F238E27FC236}">
                      <a16:creationId xmlns:a16="http://schemas.microsoft.com/office/drawing/2014/main" id="{8C683C41-4951-425B-A44B-397C234EDDDD}"/>
                    </a:ext>
                  </a:extLst>
                </p:cNvPr>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158">
                  <a:extLst>
                    <a:ext uri="{FF2B5EF4-FFF2-40B4-BE49-F238E27FC236}">
                      <a16:creationId xmlns:a16="http://schemas.microsoft.com/office/drawing/2014/main" id="{EF299C2F-C938-43BE-927F-48BEBC7D0365}"/>
                    </a:ext>
                  </a:extLst>
                </p:cNvPr>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1033" name="Picture 159" descr="earth">
              <a:extLst>
                <a:ext uri="{FF2B5EF4-FFF2-40B4-BE49-F238E27FC236}">
                  <a16:creationId xmlns:a16="http://schemas.microsoft.com/office/drawing/2014/main" id="{840B6069-DABB-4D1B-9CEA-CF763466751F}"/>
                </a:ext>
              </a:extLst>
            </p:cNvPr>
            <p:cNvPicPr>
              <a:picLocks noChangeAspect="1" noChangeArrowheads="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Effect transition="in" filter="fade">
                                      <p:cBhvr>
                                        <p:cTn id="15" dur="2000"/>
                                        <p:tgtEl>
                                          <p:spTgt spid="512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fade">
                                      <p:cBhvr>
                                        <p:cTn id="18" dur="2000"/>
                                        <p:tgtEl>
                                          <p:spTgt spid="512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fade">
                                      <p:cBhvr>
                                        <p:cTn id="21" dur="2000"/>
                                        <p:tgtEl>
                                          <p:spTgt spid="512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tmplLst>
          <p:tmpl lvl="1">
            <p:tnLst>
              <p:par>
                <p:cTn presetID="10" presetClass="entr" presetSubtype="0" fill="hold" nodeType="click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fade">
                      <p:cBhvr>
                        <p:cTn dur="2000"/>
                        <p:tgtEl>
                          <p:spTgt spid="51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fade">
                      <p:cBhvr>
                        <p:cTn dur="2000"/>
                        <p:tgtEl>
                          <p:spTgt spid="512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fade">
                      <p:cBhvr>
                        <p:cTn dur="2000"/>
                        <p:tgtEl>
                          <p:spTgt spid="512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fade">
                      <p:cBhvr>
                        <p:cTn dur="2000"/>
                        <p:tgtEl>
                          <p:spTgt spid="512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3"/>
                        </p:tgtEl>
                        <p:attrNameLst>
                          <p:attrName>style.visibility</p:attrName>
                        </p:attrNameLst>
                      </p:cBhvr>
                      <p:to>
                        <p:strVal val="visible"/>
                      </p:to>
                    </p:set>
                    <p:animEffect transition="in" filter="fade">
                      <p:cBhvr>
                        <p:cTn dur="2000"/>
                        <p:tgtEl>
                          <p:spTgt spid="5123"/>
                        </p:tgtEl>
                      </p:cBhvr>
                    </p:animEffect>
                  </p:childTnLst>
                </p:cTn>
              </p:par>
            </p:tnLst>
          </p:tmpl>
        </p:tmplLst>
      </p:bldP>
    </p:bldLst>
  </p:timing>
  <p:txStyles>
    <p:titleStyle>
      <a:lvl1pPr algn="l" rtl="0" eaLnBrk="0" fontAlgn="base" hangingPunct="0">
        <a:spcBef>
          <a:spcPct val="0"/>
        </a:spcBef>
        <a:spcAft>
          <a:spcPct val="0"/>
        </a:spcAft>
        <a:defRPr sz="4400" i="1" kern="1200">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anose="02020603050405020304" pitchFamily="18" charset="0"/>
        </a:defRPr>
      </a:lvl2pPr>
      <a:lvl3pPr algn="l" rtl="0" eaLnBrk="0" fontAlgn="base" hangingPunct="0">
        <a:spcBef>
          <a:spcPct val="0"/>
        </a:spcBef>
        <a:spcAft>
          <a:spcPct val="0"/>
        </a:spcAft>
        <a:defRPr sz="4400" i="1">
          <a:solidFill>
            <a:schemeClr val="tx2"/>
          </a:solidFill>
          <a:latin typeface="Times New Roman" panose="02020603050405020304" pitchFamily="18" charset="0"/>
        </a:defRPr>
      </a:lvl3pPr>
      <a:lvl4pPr algn="l" rtl="0" eaLnBrk="0" fontAlgn="base" hangingPunct="0">
        <a:spcBef>
          <a:spcPct val="0"/>
        </a:spcBef>
        <a:spcAft>
          <a:spcPct val="0"/>
        </a:spcAft>
        <a:defRPr sz="4400" i="1">
          <a:solidFill>
            <a:schemeClr val="tx2"/>
          </a:solidFill>
          <a:latin typeface="Times New Roman" panose="02020603050405020304" pitchFamily="18" charset="0"/>
        </a:defRPr>
      </a:lvl4pPr>
      <a:lvl5pPr algn="l" rtl="0" eaLnBrk="0" fontAlgn="base" hangingPunct="0">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Blip>
          <a:blip r:embed="rId15"/>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6234F09A-6B3B-46D7-B2FD-A2985B1CD381}"/>
              </a:ext>
            </a:extLst>
          </p:cNvPr>
          <p:cNvSpPr>
            <a:spLocks noChangeArrowheads="1"/>
          </p:cNvSpPr>
          <p:nvPr/>
        </p:nvSpPr>
        <p:spPr bwMode="auto">
          <a:xfrm>
            <a:off x="130852" y="802446"/>
            <a:ext cx="6172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r>
              <a:rPr lang="es-ES" altLang="en-US" b="1" dirty="0">
                <a:solidFill>
                  <a:srgbClr val="FFFF00"/>
                </a:solidFill>
                <a:latin typeface="Times New Roman" panose="02020603050405020304" pitchFamily="18" charset="0"/>
              </a:rPr>
              <a:t>La Cumbre de </a:t>
            </a:r>
          </a:p>
          <a:p>
            <a:pPr algn="ctr" eaLnBrk="1" hangingPunct="1">
              <a:spcBef>
                <a:spcPct val="0"/>
              </a:spcBef>
              <a:buFontTx/>
              <a:buNone/>
            </a:pPr>
            <a:r>
              <a:rPr lang="es-ES" altLang="en-US" b="1" dirty="0">
                <a:solidFill>
                  <a:srgbClr val="FFFF00"/>
                </a:solidFill>
                <a:latin typeface="Times New Roman" panose="02020603050405020304" pitchFamily="18" charset="0"/>
              </a:rPr>
              <a:t>Presidentes de Misiones de MEC</a:t>
            </a:r>
          </a:p>
          <a:p>
            <a:pPr algn="ctr" eaLnBrk="1" hangingPunct="1">
              <a:spcBef>
                <a:spcPct val="0"/>
              </a:spcBef>
              <a:buFontTx/>
              <a:buNone/>
            </a:pPr>
            <a:r>
              <a:rPr lang="es-ES" altLang="en-US" sz="2800" b="1" dirty="0">
                <a:solidFill>
                  <a:srgbClr val="FFFF00"/>
                </a:solidFill>
                <a:latin typeface="Times New Roman" panose="02020603050405020304" pitchFamily="18" charset="0"/>
              </a:rPr>
              <a:t>“Discernir y Aprovechar los Tiempos Misioneros” </a:t>
            </a:r>
          </a:p>
          <a:p>
            <a:pPr algn="ctr" eaLnBrk="1" hangingPunct="1">
              <a:spcBef>
                <a:spcPct val="0"/>
              </a:spcBef>
              <a:buFontTx/>
              <a:buNone/>
            </a:pPr>
            <a:r>
              <a:rPr lang="es-ES" altLang="en-US" sz="2800" b="1" dirty="0">
                <a:solidFill>
                  <a:srgbClr val="FFFF00"/>
                </a:solidFill>
                <a:latin typeface="Times New Roman" panose="02020603050405020304" pitchFamily="18" charset="0"/>
              </a:rPr>
              <a:t>Efesios 5:15-17</a:t>
            </a:r>
          </a:p>
          <a:p>
            <a:pPr algn="ctr" eaLnBrk="1" hangingPunct="1">
              <a:spcBef>
                <a:spcPct val="0"/>
              </a:spcBef>
              <a:buFontTx/>
              <a:buNone/>
            </a:pPr>
            <a:r>
              <a:rPr lang="es-ES" altLang="en-US" sz="2800" b="1" dirty="0">
                <a:solidFill>
                  <a:srgbClr val="FFFF00"/>
                </a:solidFill>
                <a:latin typeface="Times New Roman" panose="02020603050405020304" pitchFamily="18" charset="0"/>
              </a:rPr>
              <a:t>Montevideo, Uruguay</a:t>
            </a:r>
          </a:p>
          <a:p>
            <a:pPr algn="ctr" eaLnBrk="1" hangingPunct="1">
              <a:spcBef>
                <a:spcPct val="0"/>
              </a:spcBef>
              <a:buFontTx/>
              <a:buNone/>
            </a:pPr>
            <a:r>
              <a:rPr lang="es-ES" altLang="en-US" sz="2800" b="1" dirty="0">
                <a:solidFill>
                  <a:srgbClr val="FFFF00"/>
                </a:solidFill>
                <a:latin typeface="Times New Roman" panose="02020603050405020304" pitchFamily="18" charset="0"/>
              </a:rPr>
              <a:t>10 de abril de 2018</a:t>
            </a:r>
          </a:p>
        </p:txBody>
      </p:sp>
      <p:sp>
        <p:nvSpPr>
          <p:cNvPr id="4099" name="Text Box 5">
            <a:extLst>
              <a:ext uri="{FF2B5EF4-FFF2-40B4-BE49-F238E27FC236}">
                <a16:creationId xmlns:a16="http://schemas.microsoft.com/office/drawing/2014/main" id="{F3D2507F-68E7-47FF-823D-5F46F7345F4A}"/>
              </a:ext>
            </a:extLst>
          </p:cNvPr>
          <p:cNvSpPr txBox="1">
            <a:spLocks noChangeArrowheads="1"/>
          </p:cNvSpPr>
          <p:nvPr/>
        </p:nvSpPr>
        <p:spPr bwMode="auto">
          <a:xfrm>
            <a:off x="4231481" y="6055554"/>
            <a:ext cx="2738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r>
              <a:rPr lang="en-US" altLang="en-US" sz="2000" b="1" dirty="0">
                <a:latin typeface="Times New Roman" panose="02020603050405020304" pitchFamily="18" charset="0"/>
              </a:rPr>
              <a:t>DeLonn Rance Ph.D</a:t>
            </a:r>
            <a:r>
              <a:rPr lang="en-US" altLang="en-US" sz="2800" b="1" dirty="0">
                <a:latin typeface="Times New Roman" panose="02020603050405020304" pitchFamily="18" charset="0"/>
              </a:rPr>
              <a:t>.</a:t>
            </a:r>
          </a:p>
        </p:txBody>
      </p:sp>
      <p:pic>
        <p:nvPicPr>
          <p:cNvPr id="4100" name="Picture 2" descr="MEC logo jpeg updated 2008">
            <a:extLst>
              <a:ext uri="{FF2B5EF4-FFF2-40B4-BE49-F238E27FC236}">
                <a16:creationId xmlns:a16="http://schemas.microsoft.com/office/drawing/2014/main" id="{53FDCC4C-BD31-451D-AB73-04BF356C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19050"/>
            <a:ext cx="28384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a:extLst>
              <a:ext uri="{FF2B5EF4-FFF2-40B4-BE49-F238E27FC236}">
                <a16:creationId xmlns:a16="http://schemas.microsoft.com/office/drawing/2014/main" id="{053F9327-86D9-4940-B10B-DA6DCE36D5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29188"/>
            <a:ext cx="20574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096FE5C-57C8-4FF2-9D3F-F40CBD608DB2}"/>
              </a:ext>
            </a:extLst>
          </p:cNvPr>
          <p:cNvSpPr txBox="1"/>
          <p:nvPr/>
        </p:nvSpPr>
        <p:spPr>
          <a:xfrm>
            <a:off x="1600200" y="4139268"/>
            <a:ext cx="7543800" cy="1754326"/>
          </a:xfrm>
          <a:prstGeom prst="rect">
            <a:avLst/>
          </a:prstGeom>
          <a:noFill/>
        </p:spPr>
        <p:txBody>
          <a:bodyPr wrap="square">
            <a:spAutoFit/>
          </a:bodyPr>
          <a:lstStyle/>
          <a:p>
            <a:pPr algn="ctr" eaLnBrk="1" hangingPunct="1">
              <a:defRPr/>
            </a:pPr>
            <a:r>
              <a:rPr lang="es-ES" altLang="en-US" sz="3600" b="1" dirty="0">
                <a:solidFill>
                  <a:srgbClr val="C00000"/>
                </a:solidFill>
                <a:effectLst>
                  <a:outerShdw blurRad="38100" dist="38100" dir="2700000" algn="tl">
                    <a:srgbClr val="000000"/>
                  </a:outerShdw>
                </a:effectLst>
              </a:rPr>
              <a:t>Capacitándonos a Nosotros Mismos:</a:t>
            </a:r>
          </a:p>
          <a:p>
            <a:pPr algn="ctr" eaLnBrk="1" hangingPunct="1">
              <a:defRPr/>
            </a:pPr>
            <a:r>
              <a:rPr lang="es-ES" altLang="en-US" sz="3600" b="1" dirty="0">
                <a:solidFill>
                  <a:srgbClr val="C00000"/>
                </a:solidFill>
                <a:effectLst>
                  <a:outerShdw blurRad="38100" dist="38100" dir="2700000" algn="tl">
                    <a:srgbClr val="000000"/>
                  </a:outerShdw>
                </a:effectLst>
              </a:rPr>
              <a:t>Como Misioneros y Lideres de Misiones</a:t>
            </a:r>
            <a:endParaRPr lang="en-US" sz="36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1352C-B185-43CC-92B5-1D8C5D5974DB}"/>
              </a:ext>
            </a:extLst>
          </p:cNvPr>
          <p:cNvSpPr>
            <a:spLocks noGrp="1"/>
          </p:cNvSpPr>
          <p:nvPr>
            <p:ph idx="1"/>
          </p:nvPr>
        </p:nvSpPr>
        <p:spPr>
          <a:xfrm>
            <a:off x="381000" y="1066800"/>
            <a:ext cx="8305800" cy="3276600"/>
          </a:xfrm>
        </p:spPr>
        <p:txBody>
          <a:bodyPr/>
          <a:lstStyle/>
          <a:p>
            <a:r>
              <a:rPr lang="es-ES" dirty="0">
                <a:solidFill>
                  <a:srgbClr val="FFFF00"/>
                </a:solidFill>
              </a:rPr>
              <a:t>La formación misionera ocurre en el contexto de comunidad y es </a:t>
            </a:r>
            <a:r>
              <a:rPr lang="es-ES" i="1" dirty="0">
                <a:solidFill>
                  <a:srgbClr val="FFFF00"/>
                </a:solidFill>
              </a:rPr>
              <a:t>una formación continua por vida</a:t>
            </a:r>
            <a:r>
              <a:rPr lang="es-ES" dirty="0">
                <a:solidFill>
                  <a:srgbClr val="FFFF00"/>
                </a:solidFill>
              </a:rPr>
              <a:t>. Deberá ser una formación que enfoca el llamado, ministerio y lugar específico del misionero y su familia. (Plan Básico de MEC p. 55)</a:t>
            </a:r>
            <a:endParaRPr lang="en-US" dirty="0">
              <a:solidFill>
                <a:srgbClr val="FFFF00"/>
              </a:solidFill>
            </a:endParaRPr>
          </a:p>
        </p:txBody>
      </p:sp>
      <p:pic>
        <p:nvPicPr>
          <p:cNvPr id="5" name="Picture 4">
            <a:extLst>
              <a:ext uri="{FF2B5EF4-FFF2-40B4-BE49-F238E27FC236}">
                <a16:creationId xmlns:a16="http://schemas.microsoft.com/office/drawing/2014/main" id="{BD5F5527-196E-4916-9DC1-63C0BFF9B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4343400"/>
            <a:ext cx="7588250" cy="2421376"/>
          </a:xfrm>
          <a:prstGeom prst="rect">
            <a:avLst/>
          </a:prstGeom>
        </p:spPr>
      </p:pic>
    </p:spTree>
    <p:extLst>
      <p:ext uri="{BB962C8B-B14F-4D97-AF65-F5344CB8AC3E}">
        <p14:creationId xmlns:p14="http://schemas.microsoft.com/office/powerpoint/2010/main" val="415992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93B1-88CA-41CC-8AF5-C8F7AD00BC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D98EAF-5915-45CA-BCAE-93A714CEB077}"/>
              </a:ext>
            </a:extLst>
          </p:cNvPr>
          <p:cNvSpPr>
            <a:spLocks noGrp="1"/>
          </p:cNvSpPr>
          <p:nvPr>
            <p:ph idx="1"/>
          </p:nvPr>
        </p:nvSpPr>
        <p:spPr/>
        <p:txBody>
          <a:bodyPr/>
          <a:lstStyle/>
          <a:p>
            <a:r>
              <a:rPr lang="es-ES" dirty="0">
                <a:solidFill>
                  <a:srgbClr val="FFFF00"/>
                </a:solidFill>
              </a:rPr>
              <a:t>Las etapas de formación no se realizan en forma lineal sino en forma integral, a </a:t>
            </a:r>
            <a:r>
              <a:rPr lang="es-ES" i="1" dirty="0">
                <a:solidFill>
                  <a:srgbClr val="FFFF00"/>
                </a:solidFill>
              </a:rPr>
              <a:t>través de toda la vida </a:t>
            </a:r>
            <a:r>
              <a:rPr lang="es-ES" dirty="0">
                <a:solidFill>
                  <a:srgbClr val="FFFF00"/>
                </a:solidFill>
              </a:rPr>
              <a:t>del misionero en contextos múltiples </a:t>
            </a:r>
            <a:endParaRPr lang="en-US" dirty="0">
              <a:solidFill>
                <a:srgbClr val="FFFF00"/>
              </a:solidFill>
            </a:endParaRPr>
          </a:p>
        </p:txBody>
      </p:sp>
    </p:spTree>
    <p:extLst>
      <p:ext uri="{BB962C8B-B14F-4D97-AF65-F5344CB8AC3E}">
        <p14:creationId xmlns:p14="http://schemas.microsoft.com/office/powerpoint/2010/main" val="303418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D5EB-41CC-4129-981D-6612053F9998}"/>
              </a:ext>
            </a:extLst>
          </p:cNvPr>
          <p:cNvSpPr>
            <a:spLocks noGrp="1"/>
          </p:cNvSpPr>
          <p:nvPr>
            <p:ph type="title"/>
          </p:nvPr>
        </p:nvSpPr>
        <p:spPr/>
        <p:txBody>
          <a:bodyPr/>
          <a:lstStyle/>
          <a:p>
            <a:r>
              <a:rPr lang="es-ES" dirty="0">
                <a:solidFill>
                  <a:srgbClr val="C00000"/>
                </a:solidFill>
              </a:rPr>
              <a:t>CUATRO ÁREAS DE FORMACIÓN MISIONERA</a:t>
            </a:r>
            <a:endParaRPr lang="en-US" dirty="0">
              <a:solidFill>
                <a:srgbClr val="C00000"/>
              </a:solidFill>
            </a:endParaRPr>
          </a:p>
        </p:txBody>
      </p:sp>
      <p:graphicFrame>
        <p:nvGraphicFramePr>
          <p:cNvPr id="5" name="Content Placeholder 4">
            <a:extLst>
              <a:ext uri="{FF2B5EF4-FFF2-40B4-BE49-F238E27FC236}">
                <a16:creationId xmlns:a16="http://schemas.microsoft.com/office/drawing/2014/main" id="{9C5FA47A-3CCA-4BCC-986C-8134011BED61}"/>
              </a:ext>
            </a:extLst>
          </p:cNvPr>
          <p:cNvGraphicFramePr>
            <a:graphicFrameLocks noGrp="1"/>
          </p:cNvGraphicFramePr>
          <p:nvPr>
            <p:ph idx="1"/>
            <p:extLst>
              <p:ext uri="{D42A27DB-BD31-4B8C-83A1-F6EECF244321}">
                <p14:modId xmlns:p14="http://schemas.microsoft.com/office/powerpoint/2010/main" val="1616489082"/>
              </p:ext>
            </p:extLst>
          </p:nvPr>
        </p:nvGraphicFramePr>
        <p:xfrm>
          <a:off x="381000" y="2662012"/>
          <a:ext cx="8077200" cy="2133600"/>
        </p:xfrm>
        <a:graphic>
          <a:graphicData uri="http://schemas.openxmlformats.org/drawingml/2006/table">
            <a:tbl>
              <a:tblPr>
                <a:tableStyleId>{5C22544A-7EE6-4342-B048-85BDC9FD1C3A}</a:tableStyleId>
              </a:tblPr>
              <a:tblGrid>
                <a:gridCol w="2019300">
                  <a:extLst>
                    <a:ext uri="{9D8B030D-6E8A-4147-A177-3AD203B41FA5}">
                      <a16:colId xmlns:a16="http://schemas.microsoft.com/office/drawing/2014/main" val="2304716643"/>
                    </a:ext>
                  </a:extLst>
                </a:gridCol>
                <a:gridCol w="2019300">
                  <a:extLst>
                    <a:ext uri="{9D8B030D-6E8A-4147-A177-3AD203B41FA5}">
                      <a16:colId xmlns:a16="http://schemas.microsoft.com/office/drawing/2014/main" val="3235202825"/>
                    </a:ext>
                  </a:extLst>
                </a:gridCol>
                <a:gridCol w="2019300">
                  <a:extLst>
                    <a:ext uri="{9D8B030D-6E8A-4147-A177-3AD203B41FA5}">
                      <a16:colId xmlns:a16="http://schemas.microsoft.com/office/drawing/2014/main" val="611043805"/>
                    </a:ext>
                  </a:extLst>
                </a:gridCol>
                <a:gridCol w="2019300">
                  <a:extLst>
                    <a:ext uri="{9D8B030D-6E8A-4147-A177-3AD203B41FA5}">
                      <a16:colId xmlns:a16="http://schemas.microsoft.com/office/drawing/2014/main" val="2639427842"/>
                    </a:ext>
                  </a:extLst>
                </a:gridCol>
              </a:tblGrid>
              <a:tr h="1570672">
                <a:tc>
                  <a:txBody>
                    <a:bodyPr/>
                    <a:lstStyle/>
                    <a:p>
                      <a:pPr marL="0" marR="0" algn="ctr">
                        <a:spcBef>
                          <a:spcPts val="0"/>
                        </a:spcBef>
                        <a:spcAft>
                          <a:spcPts val="0"/>
                        </a:spcAft>
                      </a:pPr>
                      <a:r>
                        <a:rPr lang="es-SV" sz="2800" dirty="0">
                          <a:effectLst/>
                        </a:rPr>
                        <a:t>A</a:t>
                      </a:r>
                      <a:endParaRPr lang="en-US" sz="2800" dirty="0">
                        <a:effectLst/>
                      </a:endParaRPr>
                    </a:p>
                    <a:p>
                      <a:pPr marL="0" marR="0" algn="ctr">
                        <a:spcBef>
                          <a:spcPts val="0"/>
                        </a:spcBef>
                        <a:spcAft>
                          <a:spcPts val="0"/>
                        </a:spcAft>
                      </a:pPr>
                      <a:r>
                        <a:rPr lang="es-SV" sz="2800" dirty="0">
                          <a:effectLst/>
                        </a:rPr>
                        <a:t>Formación Espiritual y Relacional</a:t>
                      </a:r>
                      <a:endParaRPr lang="en-US" sz="2800" dirty="0">
                        <a:effectLst/>
                        <a:latin typeface="Times New Roman" panose="02020603050405020304" pitchFamily="18" charset="0"/>
                        <a:ea typeface="Calibri" panose="020F0502020204030204" pitchFamily="34" charset="0"/>
                      </a:endParaRPr>
                    </a:p>
                  </a:txBody>
                  <a:tcPr marL="63500" marR="63500" marT="0" marB="0"/>
                </a:tc>
                <a:tc>
                  <a:txBody>
                    <a:bodyPr/>
                    <a:lstStyle/>
                    <a:p>
                      <a:pPr marL="0" marR="0" algn="ctr">
                        <a:spcBef>
                          <a:spcPts val="0"/>
                        </a:spcBef>
                        <a:spcAft>
                          <a:spcPts val="0"/>
                        </a:spcAft>
                      </a:pPr>
                      <a:r>
                        <a:rPr lang="es-SV" sz="2800" dirty="0">
                          <a:effectLst/>
                        </a:rPr>
                        <a:t>B</a:t>
                      </a:r>
                      <a:endParaRPr lang="en-US" sz="2800" dirty="0">
                        <a:effectLst/>
                      </a:endParaRPr>
                    </a:p>
                    <a:p>
                      <a:pPr marL="0" marR="0" algn="ctr">
                        <a:spcBef>
                          <a:spcPts val="0"/>
                        </a:spcBef>
                        <a:spcAft>
                          <a:spcPts val="0"/>
                        </a:spcAft>
                      </a:pPr>
                      <a:r>
                        <a:rPr lang="es-SV" sz="2800" dirty="0">
                          <a:effectLst/>
                        </a:rPr>
                        <a:t>Formación Bíblica, Teológica y Ministerial</a:t>
                      </a:r>
                      <a:endParaRPr lang="en-US" sz="2800" dirty="0">
                        <a:effectLst/>
                        <a:latin typeface="Times New Roman" panose="02020603050405020304" pitchFamily="18" charset="0"/>
                        <a:ea typeface="Calibri" panose="020F0502020204030204" pitchFamily="34" charset="0"/>
                      </a:endParaRPr>
                    </a:p>
                  </a:txBody>
                  <a:tcPr marL="63500" marR="63500" marT="0" marB="0"/>
                </a:tc>
                <a:tc>
                  <a:txBody>
                    <a:bodyPr/>
                    <a:lstStyle/>
                    <a:p>
                      <a:pPr marL="0" marR="0" algn="ctr">
                        <a:spcBef>
                          <a:spcPts val="0"/>
                        </a:spcBef>
                        <a:spcAft>
                          <a:spcPts val="0"/>
                        </a:spcAft>
                      </a:pPr>
                      <a:r>
                        <a:rPr lang="en-US" sz="2800" dirty="0">
                          <a:effectLst/>
                        </a:rPr>
                        <a:t>C</a:t>
                      </a:r>
                    </a:p>
                    <a:p>
                      <a:pPr marL="0" marR="0" algn="ctr">
                        <a:spcBef>
                          <a:spcPts val="0"/>
                        </a:spcBef>
                        <a:spcAft>
                          <a:spcPts val="0"/>
                        </a:spcAft>
                      </a:pPr>
                      <a:r>
                        <a:rPr lang="es-AR" sz="2800" dirty="0">
                          <a:effectLst/>
                        </a:rPr>
                        <a:t>Formación</a:t>
                      </a:r>
                      <a:r>
                        <a:rPr lang="en-US" sz="2800" dirty="0">
                          <a:effectLst/>
                        </a:rPr>
                        <a:t> General</a:t>
                      </a:r>
                      <a:endParaRPr lang="en-US" sz="2800" dirty="0">
                        <a:effectLst/>
                        <a:latin typeface="Times New Roman" panose="02020603050405020304" pitchFamily="18" charset="0"/>
                        <a:ea typeface="Calibri" panose="020F0502020204030204" pitchFamily="34" charset="0"/>
                      </a:endParaRPr>
                    </a:p>
                  </a:txBody>
                  <a:tcPr marL="63500" marR="63500" marT="0" marB="0"/>
                </a:tc>
                <a:tc>
                  <a:txBody>
                    <a:bodyPr/>
                    <a:lstStyle/>
                    <a:p>
                      <a:pPr marL="0" marR="0" algn="ctr">
                        <a:spcBef>
                          <a:spcPts val="0"/>
                        </a:spcBef>
                        <a:spcAft>
                          <a:spcPts val="0"/>
                        </a:spcAft>
                      </a:pPr>
                      <a:r>
                        <a:rPr lang="en-US" sz="2800" dirty="0">
                          <a:effectLst/>
                        </a:rPr>
                        <a:t>D</a:t>
                      </a:r>
                    </a:p>
                    <a:p>
                      <a:pPr marL="0" marR="0" algn="ctr">
                        <a:spcBef>
                          <a:spcPts val="0"/>
                        </a:spcBef>
                        <a:spcAft>
                          <a:spcPts val="0"/>
                        </a:spcAft>
                      </a:pPr>
                      <a:r>
                        <a:rPr lang="es-AR" sz="2800" dirty="0">
                          <a:effectLst/>
                        </a:rPr>
                        <a:t>Formación</a:t>
                      </a:r>
                      <a:r>
                        <a:rPr lang="en-US" sz="2800" dirty="0">
                          <a:effectLst/>
                        </a:rPr>
                        <a:t> </a:t>
                      </a:r>
                      <a:r>
                        <a:rPr lang="en-US" sz="2800" dirty="0" err="1">
                          <a:effectLst/>
                        </a:rPr>
                        <a:t>Misiológica</a:t>
                      </a:r>
                      <a:endParaRPr lang="en-US" sz="2800" dirty="0">
                        <a:effectLst/>
                        <a:latin typeface="Times New Roman" panose="02020603050405020304" pitchFamily="18" charset="0"/>
                        <a:ea typeface="Calibri" panose="020F0502020204030204" pitchFamily="34" charset="0"/>
                      </a:endParaRPr>
                    </a:p>
                  </a:txBody>
                  <a:tcPr marL="63500" marR="63500" marT="0" marB="0"/>
                </a:tc>
                <a:extLst>
                  <a:ext uri="{0D108BD9-81ED-4DB2-BD59-A6C34878D82A}">
                    <a16:rowId xmlns:a16="http://schemas.microsoft.com/office/drawing/2014/main" val="4034069527"/>
                  </a:ext>
                </a:extLst>
              </a:tr>
            </a:tbl>
          </a:graphicData>
        </a:graphic>
      </p:graphicFrame>
    </p:spTree>
    <p:extLst>
      <p:ext uri="{BB962C8B-B14F-4D97-AF65-F5344CB8AC3E}">
        <p14:creationId xmlns:p14="http://schemas.microsoft.com/office/powerpoint/2010/main" val="293055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0AC7-8A2A-4AAC-8DAE-645B0779B5C1}"/>
              </a:ext>
            </a:extLst>
          </p:cNvPr>
          <p:cNvSpPr>
            <a:spLocks noGrp="1"/>
          </p:cNvSpPr>
          <p:nvPr>
            <p:ph type="title"/>
          </p:nvPr>
        </p:nvSpPr>
        <p:spPr/>
        <p:txBody>
          <a:bodyPr/>
          <a:lstStyle/>
          <a:p>
            <a:r>
              <a:rPr lang="en-US" dirty="0" err="1">
                <a:solidFill>
                  <a:srgbClr val="C00000"/>
                </a:solidFill>
              </a:rPr>
              <a:t>FORMACIÓN</a:t>
            </a:r>
            <a:r>
              <a:rPr lang="en-US" dirty="0">
                <a:solidFill>
                  <a:srgbClr val="C00000"/>
                </a:solidFill>
              </a:rPr>
              <a:t> </a:t>
            </a:r>
            <a:r>
              <a:rPr lang="en-US" dirty="0" err="1">
                <a:solidFill>
                  <a:srgbClr val="C00000"/>
                </a:solidFill>
              </a:rPr>
              <a:t>MISIOLÓGICA</a:t>
            </a:r>
            <a:endParaRPr lang="en-US" dirty="0">
              <a:solidFill>
                <a:srgbClr val="C00000"/>
              </a:solidFill>
            </a:endParaRPr>
          </a:p>
        </p:txBody>
      </p:sp>
      <p:graphicFrame>
        <p:nvGraphicFramePr>
          <p:cNvPr id="4" name="Content Placeholder 3">
            <a:extLst>
              <a:ext uri="{FF2B5EF4-FFF2-40B4-BE49-F238E27FC236}">
                <a16:creationId xmlns:a16="http://schemas.microsoft.com/office/drawing/2014/main" id="{C46114B0-2E71-4F00-9C95-2C83FC2F1606}"/>
              </a:ext>
            </a:extLst>
          </p:cNvPr>
          <p:cNvGraphicFramePr>
            <a:graphicFrameLocks noGrp="1"/>
          </p:cNvGraphicFramePr>
          <p:nvPr>
            <p:ph idx="1"/>
            <p:extLst>
              <p:ext uri="{D42A27DB-BD31-4B8C-83A1-F6EECF244321}">
                <p14:modId xmlns:p14="http://schemas.microsoft.com/office/powerpoint/2010/main" val="1061454771"/>
              </p:ext>
            </p:extLst>
          </p:nvPr>
        </p:nvGraphicFramePr>
        <p:xfrm>
          <a:off x="457200" y="2286000"/>
          <a:ext cx="7315200" cy="1736408"/>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1085676214"/>
                    </a:ext>
                  </a:extLst>
                </a:gridCol>
                <a:gridCol w="2438400">
                  <a:extLst>
                    <a:ext uri="{9D8B030D-6E8A-4147-A177-3AD203B41FA5}">
                      <a16:colId xmlns:a16="http://schemas.microsoft.com/office/drawing/2014/main" val="2390006516"/>
                    </a:ext>
                  </a:extLst>
                </a:gridCol>
                <a:gridCol w="2438400">
                  <a:extLst>
                    <a:ext uri="{9D8B030D-6E8A-4147-A177-3AD203B41FA5}">
                      <a16:colId xmlns:a16="http://schemas.microsoft.com/office/drawing/2014/main" val="1689450536"/>
                    </a:ext>
                  </a:extLst>
                </a:gridCol>
              </a:tblGrid>
              <a:tr h="1736408">
                <a:tc>
                  <a:txBody>
                    <a:bodyPr/>
                    <a:lstStyle/>
                    <a:p>
                      <a:pPr marL="0" marR="0" algn="ctr">
                        <a:spcBef>
                          <a:spcPts val="0"/>
                        </a:spcBef>
                        <a:spcAft>
                          <a:spcPts val="0"/>
                        </a:spcAft>
                      </a:pPr>
                      <a:r>
                        <a:rPr lang="es-SV" sz="2800" dirty="0">
                          <a:effectLst/>
                        </a:rPr>
                        <a:t>D1</a:t>
                      </a:r>
                      <a:endParaRPr lang="en-US" sz="2800" dirty="0">
                        <a:effectLst/>
                      </a:endParaRPr>
                    </a:p>
                    <a:p>
                      <a:pPr marL="0" marR="0" algn="ctr">
                        <a:spcBef>
                          <a:spcPts val="0"/>
                        </a:spcBef>
                        <a:spcAft>
                          <a:spcPts val="0"/>
                        </a:spcAft>
                      </a:pPr>
                      <a:r>
                        <a:rPr lang="es-SV" sz="2800" dirty="0">
                          <a:effectLst/>
                        </a:rPr>
                        <a:t>Teología de Misiones</a:t>
                      </a:r>
                      <a:endParaRPr lang="en-US" sz="2800" dirty="0">
                        <a:effectLst/>
                        <a:latin typeface="Times New Roman" panose="02020603050405020304" pitchFamily="18" charset="0"/>
                        <a:ea typeface="Calibri" panose="020F0502020204030204" pitchFamily="34" charset="0"/>
                      </a:endParaRPr>
                    </a:p>
                  </a:txBody>
                  <a:tcPr marL="63500" marR="63500" marT="0" marB="0"/>
                </a:tc>
                <a:tc>
                  <a:txBody>
                    <a:bodyPr/>
                    <a:lstStyle/>
                    <a:p>
                      <a:pPr marL="0" marR="0" algn="ctr">
                        <a:spcBef>
                          <a:spcPts val="0"/>
                        </a:spcBef>
                        <a:spcAft>
                          <a:spcPts val="0"/>
                        </a:spcAft>
                      </a:pPr>
                      <a:r>
                        <a:rPr lang="es-SV" sz="2800" dirty="0">
                          <a:effectLst/>
                        </a:rPr>
                        <a:t>D2</a:t>
                      </a:r>
                      <a:endParaRPr lang="en-US" sz="2800" dirty="0">
                        <a:effectLst/>
                      </a:endParaRPr>
                    </a:p>
                    <a:p>
                      <a:pPr marL="0" marR="0" algn="ctr">
                        <a:spcBef>
                          <a:spcPts val="0"/>
                        </a:spcBef>
                        <a:spcAft>
                          <a:spcPts val="0"/>
                        </a:spcAft>
                      </a:pPr>
                      <a:r>
                        <a:rPr lang="es-SV" sz="2800" dirty="0">
                          <a:effectLst/>
                        </a:rPr>
                        <a:t>Dimensiones Estratégicas</a:t>
                      </a:r>
                      <a:endParaRPr lang="en-US" sz="2800" dirty="0">
                        <a:effectLst/>
                        <a:latin typeface="Times New Roman" panose="02020603050405020304" pitchFamily="18" charset="0"/>
                        <a:ea typeface="Calibri" panose="020F0502020204030204" pitchFamily="34" charset="0"/>
                      </a:endParaRPr>
                    </a:p>
                  </a:txBody>
                  <a:tcPr marL="63500" marR="63500" marT="0" marB="0"/>
                </a:tc>
                <a:tc>
                  <a:txBody>
                    <a:bodyPr/>
                    <a:lstStyle/>
                    <a:p>
                      <a:pPr marL="0" marR="0" algn="ctr">
                        <a:spcBef>
                          <a:spcPts val="0"/>
                        </a:spcBef>
                        <a:spcAft>
                          <a:spcPts val="0"/>
                        </a:spcAft>
                      </a:pPr>
                      <a:r>
                        <a:rPr lang="es-SV" sz="2800" dirty="0">
                          <a:effectLst/>
                        </a:rPr>
                        <a:t>D3</a:t>
                      </a:r>
                      <a:endParaRPr lang="en-US" sz="2800" dirty="0">
                        <a:effectLst/>
                      </a:endParaRPr>
                    </a:p>
                    <a:p>
                      <a:pPr marL="0" marR="0" algn="ctr">
                        <a:spcBef>
                          <a:spcPts val="0"/>
                        </a:spcBef>
                        <a:spcAft>
                          <a:spcPts val="0"/>
                        </a:spcAft>
                      </a:pPr>
                      <a:r>
                        <a:rPr lang="es-SV" sz="2800" dirty="0">
                          <a:effectLst/>
                        </a:rPr>
                        <a:t>Aspectos Trans-culturales</a:t>
                      </a:r>
                      <a:endParaRPr lang="en-US" sz="2800" dirty="0">
                        <a:effectLst/>
                        <a:latin typeface="Times New Roman" panose="02020603050405020304" pitchFamily="18" charset="0"/>
                        <a:ea typeface="Calibri" panose="020F0502020204030204" pitchFamily="34" charset="0"/>
                      </a:endParaRPr>
                    </a:p>
                  </a:txBody>
                  <a:tcPr marL="63500" marR="63500" marT="0" marB="0"/>
                </a:tc>
                <a:extLst>
                  <a:ext uri="{0D108BD9-81ED-4DB2-BD59-A6C34878D82A}">
                    <a16:rowId xmlns:a16="http://schemas.microsoft.com/office/drawing/2014/main" val="871869794"/>
                  </a:ext>
                </a:extLst>
              </a:tr>
            </a:tbl>
          </a:graphicData>
        </a:graphic>
      </p:graphicFrame>
    </p:spTree>
    <p:extLst>
      <p:ext uri="{BB962C8B-B14F-4D97-AF65-F5344CB8AC3E}">
        <p14:creationId xmlns:p14="http://schemas.microsoft.com/office/powerpoint/2010/main" val="73473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5695-AA40-49E6-B51C-1F8D0BF02492}"/>
              </a:ext>
            </a:extLst>
          </p:cNvPr>
          <p:cNvSpPr>
            <a:spLocks noGrp="1"/>
          </p:cNvSpPr>
          <p:nvPr>
            <p:ph type="title"/>
          </p:nvPr>
        </p:nvSpPr>
        <p:spPr>
          <a:xfrm>
            <a:off x="249692" y="838200"/>
            <a:ext cx="8741908" cy="1143000"/>
          </a:xfrm>
        </p:spPr>
        <p:txBody>
          <a:bodyPr/>
          <a:lstStyle/>
          <a:p>
            <a:r>
              <a:rPr lang="en-US" dirty="0">
                <a:solidFill>
                  <a:srgbClr val="C00000"/>
                </a:solidFill>
              </a:rPr>
              <a:t>A. </a:t>
            </a:r>
            <a:r>
              <a:rPr lang="en-US" dirty="0" err="1">
                <a:solidFill>
                  <a:srgbClr val="C00000"/>
                </a:solidFill>
              </a:rPr>
              <a:t>Formación</a:t>
            </a:r>
            <a:r>
              <a:rPr lang="en-US" dirty="0">
                <a:solidFill>
                  <a:srgbClr val="C00000"/>
                </a:solidFill>
              </a:rPr>
              <a:t> </a:t>
            </a:r>
            <a:r>
              <a:rPr lang="en-US" dirty="0" err="1">
                <a:solidFill>
                  <a:srgbClr val="C00000"/>
                </a:solidFill>
              </a:rPr>
              <a:t>Espiritual</a:t>
            </a:r>
            <a:r>
              <a:rPr lang="en-US" dirty="0">
                <a:solidFill>
                  <a:srgbClr val="C00000"/>
                </a:solidFill>
              </a:rPr>
              <a:t> y </a:t>
            </a:r>
            <a:r>
              <a:rPr lang="en-US" dirty="0" err="1">
                <a:solidFill>
                  <a:srgbClr val="C00000"/>
                </a:solidFill>
              </a:rPr>
              <a:t>Relacional</a:t>
            </a:r>
            <a:endParaRPr lang="en-US" dirty="0">
              <a:solidFill>
                <a:srgbClr val="C00000"/>
              </a:solidFill>
            </a:endParaRPr>
          </a:p>
        </p:txBody>
      </p:sp>
      <p:pic>
        <p:nvPicPr>
          <p:cNvPr id="5" name="Content Placeholder 4">
            <a:extLst>
              <a:ext uri="{FF2B5EF4-FFF2-40B4-BE49-F238E27FC236}">
                <a16:creationId xmlns:a16="http://schemas.microsoft.com/office/drawing/2014/main" id="{5A3990A5-8E45-4F3B-9668-80A9E2AC6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981200"/>
            <a:ext cx="8741908" cy="4895468"/>
          </a:xfrm>
        </p:spPr>
      </p:pic>
    </p:spTree>
    <p:extLst>
      <p:ext uri="{BB962C8B-B14F-4D97-AF65-F5344CB8AC3E}">
        <p14:creationId xmlns:p14="http://schemas.microsoft.com/office/powerpoint/2010/main" val="310805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5695-AA40-49E6-B51C-1F8D0BF02492}"/>
              </a:ext>
            </a:extLst>
          </p:cNvPr>
          <p:cNvSpPr>
            <a:spLocks noGrp="1"/>
          </p:cNvSpPr>
          <p:nvPr>
            <p:ph type="title"/>
          </p:nvPr>
        </p:nvSpPr>
        <p:spPr>
          <a:xfrm>
            <a:off x="249692" y="838200"/>
            <a:ext cx="8437108" cy="1143000"/>
          </a:xfrm>
        </p:spPr>
        <p:txBody>
          <a:bodyPr/>
          <a:lstStyle/>
          <a:p>
            <a:r>
              <a:rPr lang="en-US" dirty="0" err="1">
                <a:solidFill>
                  <a:srgbClr val="C00000"/>
                </a:solidFill>
              </a:rPr>
              <a:t>Formación</a:t>
            </a:r>
            <a:r>
              <a:rPr lang="en-US" dirty="0">
                <a:solidFill>
                  <a:srgbClr val="C00000"/>
                </a:solidFill>
              </a:rPr>
              <a:t> </a:t>
            </a:r>
            <a:r>
              <a:rPr lang="en-US" dirty="0" err="1">
                <a:solidFill>
                  <a:srgbClr val="C00000"/>
                </a:solidFill>
              </a:rPr>
              <a:t>Espiritual</a:t>
            </a:r>
            <a:r>
              <a:rPr lang="en-US" dirty="0">
                <a:solidFill>
                  <a:srgbClr val="C00000"/>
                </a:solidFill>
              </a:rPr>
              <a:t> y </a:t>
            </a:r>
            <a:r>
              <a:rPr lang="en-US" dirty="0" err="1">
                <a:solidFill>
                  <a:srgbClr val="C00000"/>
                </a:solidFill>
              </a:rPr>
              <a:t>Relacional</a:t>
            </a:r>
            <a:endParaRPr lang="en-US" dirty="0">
              <a:solidFill>
                <a:srgbClr val="C00000"/>
              </a:solidFill>
            </a:endParaRPr>
          </a:p>
        </p:txBody>
      </p:sp>
      <p:pic>
        <p:nvPicPr>
          <p:cNvPr id="7" name="Content Placeholder 6">
            <a:extLst>
              <a:ext uri="{FF2B5EF4-FFF2-40B4-BE49-F238E27FC236}">
                <a16:creationId xmlns:a16="http://schemas.microsoft.com/office/drawing/2014/main" id="{026791BE-7972-416D-8308-92497AF911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290" y="1999343"/>
            <a:ext cx="4662481" cy="3091428"/>
          </a:xfrm>
        </p:spPr>
      </p:pic>
      <p:sp>
        <p:nvSpPr>
          <p:cNvPr id="8" name="Rectangle 7">
            <a:extLst>
              <a:ext uri="{FF2B5EF4-FFF2-40B4-BE49-F238E27FC236}">
                <a16:creationId xmlns:a16="http://schemas.microsoft.com/office/drawing/2014/main" id="{72B7D095-5A7C-4F58-A200-E703039C98FA}"/>
              </a:ext>
            </a:extLst>
          </p:cNvPr>
          <p:cNvSpPr/>
          <p:nvPr/>
        </p:nvSpPr>
        <p:spPr>
          <a:xfrm>
            <a:off x="151041" y="1905000"/>
            <a:ext cx="4572000" cy="1938992"/>
          </a:xfrm>
          <a:prstGeom prst="rect">
            <a:avLst/>
          </a:prstGeom>
        </p:spPr>
        <p:txBody>
          <a:bodyPr>
            <a:spAutoFit/>
          </a:bodyPr>
          <a:lstStyle/>
          <a:p>
            <a:r>
              <a:rPr lang="en-US" sz="4000" dirty="0" err="1">
                <a:solidFill>
                  <a:srgbClr val="FFFF00"/>
                </a:solidFill>
              </a:rPr>
              <a:t>Disciplinas</a:t>
            </a:r>
            <a:r>
              <a:rPr lang="en-US" sz="4000" dirty="0">
                <a:solidFill>
                  <a:srgbClr val="FFFF00"/>
                </a:solidFill>
              </a:rPr>
              <a:t> </a:t>
            </a:r>
            <a:r>
              <a:rPr lang="en-US" sz="4000" dirty="0" err="1">
                <a:solidFill>
                  <a:srgbClr val="FFFF00"/>
                </a:solidFill>
              </a:rPr>
              <a:t>Espirituales</a:t>
            </a:r>
            <a:r>
              <a:rPr lang="en-US" sz="4000" dirty="0">
                <a:solidFill>
                  <a:srgbClr val="FFFF00"/>
                </a:solidFill>
              </a:rPr>
              <a:t> y </a:t>
            </a:r>
            <a:r>
              <a:rPr lang="en-US" sz="4000" dirty="0" err="1">
                <a:solidFill>
                  <a:srgbClr val="FFFF00"/>
                </a:solidFill>
              </a:rPr>
              <a:t>Misioneras</a:t>
            </a:r>
            <a:endParaRPr lang="en-US" sz="4000" dirty="0">
              <a:solidFill>
                <a:srgbClr val="FFFF00"/>
              </a:solidFill>
            </a:endParaRPr>
          </a:p>
        </p:txBody>
      </p:sp>
      <p:sp>
        <p:nvSpPr>
          <p:cNvPr id="9" name="Rectangle 8">
            <a:extLst>
              <a:ext uri="{FF2B5EF4-FFF2-40B4-BE49-F238E27FC236}">
                <a16:creationId xmlns:a16="http://schemas.microsoft.com/office/drawing/2014/main" id="{97AE5110-96B1-4209-8FF9-B41160F373D2}"/>
              </a:ext>
            </a:extLst>
          </p:cNvPr>
          <p:cNvSpPr/>
          <p:nvPr/>
        </p:nvSpPr>
        <p:spPr>
          <a:xfrm>
            <a:off x="0" y="4343400"/>
            <a:ext cx="4572000" cy="1938992"/>
          </a:xfrm>
          <a:prstGeom prst="rect">
            <a:avLst/>
          </a:prstGeom>
        </p:spPr>
        <p:txBody>
          <a:bodyPr>
            <a:spAutoFit/>
          </a:bodyPr>
          <a:lstStyle/>
          <a:p>
            <a:r>
              <a:rPr lang="es-ES" sz="4000" dirty="0">
                <a:solidFill>
                  <a:srgbClr val="FFFF00"/>
                </a:solidFill>
              </a:rPr>
              <a:t>Guerra Espiritual</a:t>
            </a:r>
          </a:p>
          <a:p>
            <a:r>
              <a:rPr lang="es-ES" sz="4000" dirty="0">
                <a:solidFill>
                  <a:srgbClr val="FFFF00"/>
                </a:solidFill>
              </a:rPr>
              <a:t>La Vida de Fe</a:t>
            </a:r>
          </a:p>
          <a:p>
            <a:r>
              <a:rPr lang="es-ES" sz="4000" dirty="0">
                <a:solidFill>
                  <a:srgbClr val="FFFF00"/>
                </a:solidFill>
              </a:rPr>
              <a:t>Servicio y Liderazgo</a:t>
            </a:r>
          </a:p>
        </p:txBody>
      </p:sp>
    </p:spTree>
    <p:extLst>
      <p:ext uri="{BB962C8B-B14F-4D97-AF65-F5344CB8AC3E}">
        <p14:creationId xmlns:p14="http://schemas.microsoft.com/office/powerpoint/2010/main" val="297774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5695-AA40-49E6-B51C-1F8D0BF02492}"/>
              </a:ext>
            </a:extLst>
          </p:cNvPr>
          <p:cNvSpPr>
            <a:spLocks noGrp="1"/>
          </p:cNvSpPr>
          <p:nvPr>
            <p:ph type="title"/>
          </p:nvPr>
        </p:nvSpPr>
        <p:spPr>
          <a:xfrm>
            <a:off x="249692" y="838200"/>
            <a:ext cx="8437108" cy="1143000"/>
          </a:xfrm>
        </p:spPr>
        <p:txBody>
          <a:bodyPr/>
          <a:lstStyle/>
          <a:p>
            <a:r>
              <a:rPr lang="en-US" dirty="0" err="1">
                <a:solidFill>
                  <a:srgbClr val="C00000"/>
                </a:solidFill>
              </a:rPr>
              <a:t>Formación</a:t>
            </a:r>
            <a:r>
              <a:rPr lang="en-US" dirty="0">
                <a:solidFill>
                  <a:srgbClr val="C00000"/>
                </a:solidFill>
              </a:rPr>
              <a:t> </a:t>
            </a:r>
            <a:r>
              <a:rPr lang="en-US" dirty="0" err="1">
                <a:solidFill>
                  <a:srgbClr val="C00000"/>
                </a:solidFill>
              </a:rPr>
              <a:t>Espiritual</a:t>
            </a:r>
            <a:r>
              <a:rPr lang="en-US" dirty="0">
                <a:solidFill>
                  <a:srgbClr val="C00000"/>
                </a:solidFill>
              </a:rPr>
              <a:t> y </a:t>
            </a:r>
            <a:r>
              <a:rPr lang="en-US" dirty="0" err="1">
                <a:solidFill>
                  <a:srgbClr val="C00000"/>
                </a:solidFill>
              </a:rPr>
              <a:t>Relacional</a:t>
            </a:r>
            <a:endParaRPr lang="en-US" dirty="0">
              <a:solidFill>
                <a:srgbClr val="C00000"/>
              </a:solidFill>
            </a:endParaRPr>
          </a:p>
        </p:txBody>
      </p:sp>
      <p:sp>
        <p:nvSpPr>
          <p:cNvPr id="4" name="Content Placeholder 3">
            <a:extLst>
              <a:ext uri="{FF2B5EF4-FFF2-40B4-BE49-F238E27FC236}">
                <a16:creationId xmlns:a16="http://schemas.microsoft.com/office/drawing/2014/main" id="{8E046348-25A6-4491-B576-90B4ACC092AA}"/>
              </a:ext>
            </a:extLst>
          </p:cNvPr>
          <p:cNvSpPr>
            <a:spLocks noGrp="1"/>
          </p:cNvSpPr>
          <p:nvPr>
            <p:ph idx="1"/>
          </p:nvPr>
        </p:nvSpPr>
        <p:spPr>
          <a:xfrm>
            <a:off x="685800" y="2147888"/>
            <a:ext cx="4191000" cy="4114800"/>
          </a:xfrm>
        </p:spPr>
        <p:txBody>
          <a:bodyPr/>
          <a:lstStyle/>
          <a:p>
            <a:r>
              <a:rPr lang="es-ES" dirty="0">
                <a:solidFill>
                  <a:srgbClr val="FFFF00"/>
                </a:solidFill>
              </a:rPr>
              <a:t>Las Relaciones Humanas y La Vida en Comunidad</a:t>
            </a:r>
          </a:p>
          <a:p>
            <a:r>
              <a:rPr lang="es-ES" dirty="0">
                <a:solidFill>
                  <a:srgbClr val="FFFF00"/>
                </a:solidFill>
              </a:rPr>
              <a:t>Trabajar en Equipo</a:t>
            </a:r>
          </a:p>
          <a:p>
            <a:r>
              <a:rPr lang="es-ES" dirty="0">
                <a:solidFill>
                  <a:srgbClr val="FFFF00"/>
                </a:solidFill>
              </a:rPr>
              <a:t>El Cuido de la Familia Misionera</a:t>
            </a:r>
          </a:p>
          <a:p>
            <a:r>
              <a:rPr lang="es-ES" dirty="0">
                <a:solidFill>
                  <a:srgbClr val="FFFF00"/>
                </a:solidFill>
              </a:rPr>
              <a:t>Como Superar el Conflicto Relacional</a:t>
            </a:r>
          </a:p>
          <a:p>
            <a:endParaRPr lang="en-US" dirty="0"/>
          </a:p>
        </p:txBody>
      </p:sp>
      <p:pic>
        <p:nvPicPr>
          <p:cNvPr id="7" name="Picture 6">
            <a:extLst>
              <a:ext uri="{FF2B5EF4-FFF2-40B4-BE49-F238E27FC236}">
                <a16:creationId xmlns:a16="http://schemas.microsoft.com/office/drawing/2014/main" id="{5FD6A230-B099-403D-B629-7E7C41FDA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438400"/>
            <a:ext cx="3581400" cy="3581400"/>
          </a:xfrm>
          <a:prstGeom prst="rect">
            <a:avLst/>
          </a:prstGeom>
        </p:spPr>
      </p:pic>
    </p:spTree>
    <p:extLst>
      <p:ext uri="{BB962C8B-B14F-4D97-AF65-F5344CB8AC3E}">
        <p14:creationId xmlns:p14="http://schemas.microsoft.com/office/powerpoint/2010/main" val="19503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DE2B-AF63-4510-B97D-5771A2BD9ECC}"/>
              </a:ext>
            </a:extLst>
          </p:cNvPr>
          <p:cNvSpPr>
            <a:spLocks noGrp="1"/>
          </p:cNvSpPr>
          <p:nvPr>
            <p:ph type="title"/>
          </p:nvPr>
        </p:nvSpPr>
        <p:spPr>
          <a:xfrm>
            <a:off x="246063" y="930274"/>
            <a:ext cx="7772400" cy="1431925"/>
          </a:xfrm>
        </p:spPr>
        <p:txBody>
          <a:bodyPr/>
          <a:lstStyle/>
          <a:p>
            <a:r>
              <a:rPr lang="es-ES" dirty="0">
                <a:solidFill>
                  <a:srgbClr val="C00000"/>
                </a:solidFill>
              </a:rPr>
              <a:t>B. Formación Bíblica, Teológica y Ministerial</a:t>
            </a:r>
            <a:endParaRPr lang="en-US" dirty="0"/>
          </a:p>
        </p:txBody>
      </p:sp>
      <p:sp>
        <p:nvSpPr>
          <p:cNvPr id="3" name="Content Placeholder 2">
            <a:extLst>
              <a:ext uri="{FF2B5EF4-FFF2-40B4-BE49-F238E27FC236}">
                <a16:creationId xmlns:a16="http://schemas.microsoft.com/office/drawing/2014/main" id="{3A68AF75-54FD-4732-9A58-7167BEA624CB}"/>
              </a:ext>
            </a:extLst>
          </p:cNvPr>
          <p:cNvSpPr>
            <a:spLocks noGrp="1"/>
          </p:cNvSpPr>
          <p:nvPr>
            <p:ph idx="1"/>
          </p:nvPr>
        </p:nvSpPr>
        <p:spPr>
          <a:xfrm>
            <a:off x="0" y="2333170"/>
            <a:ext cx="3200400" cy="3748088"/>
          </a:xfrm>
        </p:spPr>
        <p:txBody>
          <a:bodyPr/>
          <a:lstStyle/>
          <a:p>
            <a:r>
              <a:rPr lang="es-ES" dirty="0">
                <a:solidFill>
                  <a:srgbClr val="FFFF00"/>
                </a:solidFill>
              </a:rPr>
              <a:t>Hermenéutica</a:t>
            </a:r>
          </a:p>
          <a:p>
            <a:r>
              <a:rPr lang="es-ES" dirty="0">
                <a:solidFill>
                  <a:srgbClr val="FFFF00"/>
                </a:solidFill>
              </a:rPr>
              <a:t>Hacer Teología</a:t>
            </a:r>
          </a:p>
          <a:p>
            <a:r>
              <a:rPr lang="es-ES" dirty="0">
                <a:solidFill>
                  <a:srgbClr val="FFFF00"/>
                </a:solidFill>
              </a:rPr>
              <a:t>Teología Ministerial</a:t>
            </a:r>
          </a:p>
          <a:p>
            <a:pPr marL="0" indent="0">
              <a:buNone/>
            </a:pPr>
            <a:endParaRPr lang="en-US" dirty="0"/>
          </a:p>
        </p:txBody>
      </p:sp>
      <p:pic>
        <p:nvPicPr>
          <p:cNvPr id="5" name="Picture 4">
            <a:extLst>
              <a:ext uri="{FF2B5EF4-FFF2-40B4-BE49-F238E27FC236}">
                <a16:creationId xmlns:a16="http://schemas.microsoft.com/office/drawing/2014/main" id="{C414C0C9-073F-4B6E-B27E-80EF4C285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49" y="2362199"/>
            <a:ext cx="6076950" cy="4562475"/>
          </a:xfrm>
          <a:prstGeom prst="rect">
            <a:avLst/>
          </a:prstGeom>
        </p:spPr>
      </p:pic>
    </p:spTree>
    <p:extLst>
      <p:ext uri="{BB962C8B-B14F-4D97-AF65-F5344CB8AC3E}">
        <p14:creationId xmlns:p14="http://schemas.microsoft.com/office/powerpoint/2010/main" val="103629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DE2B-AF63-4510-B97D-5771A2BD9ECC}"/>
              </a:ext>
            </a:extLst>
          </p:cNvPr>
          <p:cNvSpPr>
            <a:spLocks noGrp="1"/>
          </p:cNvSpPr>
          <p:nvPr>
            <p:ph type="title"/>
          </p:nvPr>
        </p:nvSpPr>
        <p:spPr>
          <a:xfrm>
            <a:off x="246063" y="930274"/>
            <a:ext cx="7772400" cy="1431925"/>
          </a:xfrm>
        </p:spPr>
        <p:txBody>
          <a:bodyPr/>
          <a:lstStyle/>
          <a:p>
            <a:r>
              <a:rPr lang="es-ES" dirty="0">
                <a:solidFill>
                  <a:srgbClr val="C00000"/>
                </a:solidFill>
              </a:rPr>
              <a:t>B. Formación Bíblica, Teológica y Ministerial</a:t>
            </a:r>
            <a:endParaRPr lang="en-US" dirty="0"/>
          </a:p>
        </p:txBody>
      </p:sp>
      <p:sp>
        <p:nvSpPr>
          <p:cNvPr id="3" name="Content Placeholder 2">
            <a:extLst>
              <a:ext uri="{FF2B5EF4-FFF2-40B4-BE49-F238E27FC236}">
                <a16:creationId xmlns:a16="http://schemas.microsoft.com/office/drawing/2014/main" id="{3A68AF75-54FD-4732-9A58-7167BEA624CB}"/>
              </a:ext>
            </a:extLst>
          </p:cNvPr>
          <p:cNvSpPr>
            <a:spLocks noGrp="1"/>
          </p:cNvSpPr>
          <p:nvPr>
            <p:ph idx="1"/>
          </p:nvPr>
        </p:nvSpPr>
        <p:spPr>
          <a:xfrm>
            <a:off x="685800" y="2667000"/>
            <a:ext cx="7772400" cy="3595688"/>
          </a:xfrm>
        </p:spPr>
        <p:txBody>
          <a:bodyPr/>
          <a:lstStyle/>
          <a:p>
            <a:r>
              <a:rPr lang="en-US" dirty="0">
                <a:solidFill>
                  <a:srgbClr val="FFFF00"/>
                </a:solidFill>
              </a:rPr>
              <a:t>-</a:t>
            </a:r>
            <a:r>
              <a:rPr lang="en-US" dirty="0" err="1">
                <a:solidFill>
                  <a:srgbClr val="FFFF00"/>
                </a:solidFill>
              </a:rPr>
              <a:t>Homilética</a:t>
            </a:r>
            <a:r>
              <a:rPr lang="en-US" dirty="0">
                <a:solidFill>
                  <a:srgbClr val="FFFF00"/>
                </a:solidFill>
              </a:rPr>
              <a:t>,-</a:t>
            </a:r>
            <a:r>
              <a:rPr lang="en-US" dirty="0" err="1">
                <a:solidFill>
                  <a:srgbClr val="FFFF00"/>
                </a:solidFill>
              </a:rPr>
              <a:t>Cultura</a:t>
            </a:r>
            <a:r>
              <a:rPr lang="en-US" dirty="0">
                <a:solidFill>
                  <a:srgbClr val="FFFF00"/>
                </a:solidFill>
              </a:rPr>
              <a:t> </a:t>
            </a:r>
            <a:r>
              <a:rPr lang="en-US" dirty="0" err="1">
                <a:solidFill>
                  <a:srgbClr val="FFFF00"/>
                </a:solidFill>
              </a:rPr>
              <a:t>Bíblica</a:t>
            </a:r>
            <a:r>
              <a:rPr lang="en-US" dirty="0">
                <a:solidFill>
                  <a:srgbClr val="FFFF00"/>
                </a:solidFill>
              </a:rPr>
              <a:t>,-</a:t>
            </a:r>
            <a:r>
              <a:rPr lang="en-US" dirty="0" err="1">
                <a:solidFill>
                  <a:srgbClr val="FFFF00"/>
                </a:solidFill>
              </a:rPr>
              <a:t>Apologética</a:t>
            </a:r>
            <a:endParaRPr lang="en-US" dirty="0">
              <a:solidFill>
                <a:srgbClr val="FFFF00"/>
              </a:solidFill>
            </a:endParaRPr>
          </a:p>
          <a:p>
            <a:r>
              <a:rPr lang="en-US" dirty="0" err="1">
                <a:solidFill>
                  <a:srgbClr val="FFFF00"/>
                </a:solidFill>
              </a:rPr>
              <a:t>Ética</a:t>
            </a:r>
            <a:r>
              <a:rPr lang="en-US" dirty="0">
                <a:solidFill>
                  <a:srgbClr val="FFFF00"/>
                </a:solidFill>
              </a:rPr>
              <a:t> Personal y Ministerial</a:t>
            </a:r>
          </a:p>
          <a:p>
            <a:r>
              <a:rPr lang="en-US" dirty="0" err="1">
                <a:solidFill>
                  <a:srgbClr val="FFFF00"/>
                </a:solidFill>
              </a:rPr>
              <a:t>Desarrollo</a:t>
            </a:r>
            <a:r>
              <a:rPr lang="en-US" dirty="0">
                <a:solidFill>
                  <a:srgbClr val="FFFF00"/>
                </a:solidFill>
              </a:rPr>
              <a:t> de </a:t>
            </a:r>
            <a:r>
              <a:rPr lang="en-US" dirty="0" err="1">
                <a:solidFill>
                  <a:srgbClr val="FFFF00"/>
                </a:solidFill>
              </a:rPr>
              <a:t>Liderazgo</a:t>
            </a:r>
            <a:endParaRPr lang="en-US" dirty="0">
              <a:solidFill>
                <a:srgbClr val="FFFF00"/>
              </a:solidFill>
            </a:endParaRPr>
          </a:p>
          <a:p>
            <a:r>
              <a:rPr lang="en-US" dirty="0" err="1">
                <a:solidFill>
                  <a:srgbClr val="FFFF00"/>
                </a:solidFill>
              </a:rPr>
              <a:t>Pentecostalismo</a:t>
            </a:r>
            <a:endParaRPr lang="en-US" dirty="0">
              <a:solidFill>
                <a:srgbClr val="FFFF00"/>
              </a:solidFill>
            </a:endParaRPr>
          </a:p>
          <a:p>
            <a:r>
              <a:rPr lang="en-US" dirty="0" err="1">
                <a:solidFill>
                  <a:srgbClr val="FFFF00"/>
                </a:solidFill>
              </a:rPr>
              <a:t>Procesos</a:t>
            </a:r>
            <a:r>
              <a:rPr lang="en-US" dirty="0">
                <a:solidFill>
                  <a:srgbClr val="FFFF00"/>
                </a:solidFill>
              </a:rPr>
              <a:t> de </a:t>
            </a:r>
            <a:r>
              <a:rPr lang="en-US" dirty="0" err="1">
                <a:solidFill>
                  <a:srgbClr val="FFFF00"/>
                </a:solidFill>
              </a:rPr>
              <a:t>Credenciales</a:t>
            </a:r>
            <a:r>
              <a:rPr lang="en-US" dirty="0">
                <a:solidFill>
                  <a:srgbClr val="FFFF00"/>
                </a:solidFill>
              </a:rPr>
              <a:t> </a:t>
            </a:r>
            <a:r>
              <a:rPr lang="en-US" dirty="0" err="1">
                <a:solidFill>
                  <a:srgbClr val="FFFF00"/>
                </a:solidFill>
              </a:rPr>
              <a:t>Ministeriales</a:t>
            </a:r>
            <a:r>
              <a:rPr lang="en-US" dirty="0">
                <a:solidFill>
                  <a:srgbClr val="FFFF00"/>
                </a:solidFill>
              </a:rPr>
              <a:t> de AD</a:t>
            </a:r>
          </a:p>
          <a:p>
            <a:endParaRPr lang="en-US" dirty="0"/>
          </a:p>
        </p:txBody>
      </p:sp>
    </p:spTree>
    <p:extLst>
      <p:ext uri="{BB962C8B-B14F-4D97-AF65-F5344CB8AC3E}">
        <p14:creationId xmlns:p14="http://schemas.microsoft.com/office/powerpoint/2010/main" val="50491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61D6-2232-4DE1-ABB9-19134A67ED35}"/>
              </a:ext>
            </a:extLst>
          </p:cNvPr>
          <p:cNvSpPr>
            <a:spLocks noGrp="1"/>
          </p:cNvSpPr>
          <p:nvPr>
            <p:ph type="title"/>
          </p:nvPr>
        </p:nvSpPr>
        <p:spPr/>
        <p:txBody>
          <a:bodyPr/>
          <a:lstStyle/>
          <a:p>
            <a:r>
              <a:rPr lang="en-US" dirty="0">
                <a:solidFill>
                  <a:srgbClr val="C00000"/>
                </a:solidFill>
              </a:rPr>
              <a:t>C </a:t>
            </a:r>
            <a:r>
              <a:rPr lang="en-US" dirty="0" err="1">
                <a:solidFill>
                  <a:srgbClr val="C00000"/>
                </a:solidFill>
              </a:rPr>
              <a:t>Formación</a:t>
            </a:r>
            <a:r>
              <a:rPr lang="en-US" dirty="0">
                <a:solidFill>
                  <a:srgbClr val="C00000"/>
                </a:solidFill>
              </a:rPr>
              <a:t> General</a:t>
            </a:r>
          </a:p>
        </p:txBody>
      </p:sp>
      <p:sp>
        <p:nvSpPr>
          <p:cNvPr id="3" name="Content Placeholder 2">
            <a:extLst>
              <a:ext uri="{FF2B5EF4-FFF2-40B4-BE49-F238E27FC236}">
                <a16:creationId xmlns:a16="http://schemas.microsoft.com/office/drawing/2014/main" id="{80BA4BBE-0C1A-48E4-A819-FFA8FC38CE16}"/>
              </a:ext>
            </a:extLst>
          </p:cNvPr>
          <p:cNvSpPr>
            <a:spLocks noGrp="1"/>
          </p:cNvSpPr>
          <p:nvPr>
            <p:ph idx="1"/>
          </p:nvPr>
        </p:nvSpPr>
        <p:spPr>
          <a:xfrm>
            <a:off x="685800" y="2147888"/>
            <a:ext cx="3352800" cy="4114800"/>
          </a:xfrm>
        </p:spPr>
        <p:txBody>
          <a:bodyPr/>
          <a:lstStyle/>
          <a:p>
            <a:r>
              <a:rPr lang="es-ES" dirty="0"/>
              <a:t>-</a:t>
            </a:r>
            <a:r>
              <a:rPr lang="es-ES" dirty="0">
                <a:solidFill>
                  <a:srgbClr val="FFFF00"/>
                </a:solidFill>
              </a:rPr>
              <a:t>Informática</a:t>
            </a:r>
          </a:p>
          <a:p>
            <a:r>
              <a:rPr lang="es-ES" dirty="0">
                <a:solidFill>
                  <a:srgbClr val="FFFF00"/>
                </a:solidFill>
              </a:rPr>
              <a:t>-Contabilidad</a:t>
            </a:r>
          </a:p>
          <a:p>
            <a:r>
              <a:rPr lang="es-ES" dirty="0">
                <a:solidFill>
                  <a:srgbClr val="FFFF00"/>
                </a:solidFill>
              </a:rPr>
              <a:t>-Publicidad</a:t>
            </a:r>
          </a:p>
          <a:p>
            <a:r>
              <a:rPr lang="es-ES" dirty="0">
                <a:solidFill>
                  <a:srgbClr val="FFFF00"/>
                </a:solidFill>
              </a:rPr>
              <a:t>-Primeros Auxilios</a:t>
            </a:r>
          </a:p>
          <a:p>
            <a:endParaRPr lang="en-US" dirty="0"/>
          </a:p>
        </p:txBody>
      </p:sp>
      <p:pic>
        <p:nvPicPr>
          <p:cNvPr id="5" name="Picture 4">
            <a:extLst>
              <a:ext uri="{FF2B5EF4-FFF2-40B4-BE49-F238E27FC236}">
                <a16:creationId xmlns:a16="http://schemas.microsoft.com/office/drawing/2014/main" id="{B67A0E71-1960-4D71-B4CF-E00EBF755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888" y="2173288"/>
            <a:ext cx="4027712" cy="2799934"/>
          </a:xfrm>
          <a:prstGeom prst="rect">
            <a:avLst/>
          </a:prstGeom>
        </p:spPr>
      </p:pic>
    </p:spTree>
    <p:extLst>
      <p:ext uri="{BB962C8B-B14F-4D97-AF65-F5344CB8AC3E}">
        <p14:creationId xmlns:p14="http://schemas.microsoft.com/office/powerpoint/2010/main" val="109687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2418-6EFA-4148-9141-B53CC66407A1}"/>
              </a:ext>
            </a:extLst>
          </p:cNvPr>
          <p:cNvSpPr>
            <a:spLocks noGrp="1"/>
          </p:cNvSpPr>
          <p:nvPr>
            <p:ph type="title"/>
          </p:nvPr>
        </p:nvSpPr>
        <p:spPr/>
        <p:txBody>
          <a:bodyPr/>
          <a:lstStyle/>
          <a:p>
            <a:pPr algn="ctr"/>
            <a:r>
              <a:rPr lang="es-SV" b="1" dirty="0">
                <a:solidFill>
                  <a:srgbClr val="C00000"/>
                </a:solidFill>
              </a:rPr>
              <a:t>1. Lo importante primero</a:t>
            </a:r>
            <a:endParaRPr lang="en-US" dirty="0">
              <a:solidFill>
                <a:srgbClr val="C00000"/>
              </a:solidFill>
            </a:endParaRPr>
          </a:p>
        </p:txBody>
      </p:sp>
      <p:sp>
        <p:nvSpPr>
          <p:cNvPr id="3" name="Content Placeholder 2">
            <a:extLst>
              <a:ext uri="{FF2B5EF4-FFF2-40B4-BE49-F238E27FC236}">
                <a16:creationId xmlns:a16="http://schemas.microsoft.com/office/drawing/2014/main" id="{30EB3DAB-D903-49AA-88ED-98882C652E03}"/>
              </a:ext>
            </a:extLst>
          </p:cNvPr>
          <p:cNvSpPr>
            <a:spLocks noGrp="1"/>
          </p:cNvSpPr>
          <p:nvPr>
            <p:ph idx="1"/>
          </p:nvPr>
        </p:nvSpPr>
        <p:spPr>
          <a:xfrm>
            <a:off x="685800" y="2147888"/>
            <a:ext cx="4419600" cy="4114800"/>
          </a:xfrm>
        </p:spPr>
        <p:txBody>
          <a:bodyPr/>
          <a:lstStyle/>
          <a:p>
            <a:r>
              <a:rPr lang="es-ES" dirty="0">
                <a:solidFill>
                  <a:srgbClr val="FFFF00"/>
                </a:solidFill>
              </a:rPr>
              <a:t>La destreza o competencia más importante para el misionero es la habilidad de discernir la voz del Espíritu y obedecer en el poder del Espíritu.</a:t>
            </a:r>
            <a:endParaRPr lang="en-US" dirty="0">
              <a:solidFill>
                <a:srgbClr val="FFFF00"/>
              </a:solidFill>
            </a:endParaRPr>
          </a:p>
        </p:txBody>
      </p:sp>
      <p:pic>
        <p:nvPicPr>
          <p:cNvPr id="5" name="Picture 4">
            <a:extLst>
              <a:ext uri="{FF2B5EF4-FFF2-40B4-BE49-F238E27FC236}">
                <a16:creationId xmlns:a16="http://schemas.microsoft.com/office/drawing/2014/main" id="{407FF788-B7CD-42D7-B531-C5D59A907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408237"/>
            <a:ext cx="3837320" cy="3854451"/>
          </a:xfrm>
          <a:prstGeom prst="rect">
            <a:avLst/>
          </a:prstGeom>
        </p:spPr>
      </p:pic>
    </p:spTree>
    <p:extLst>
      <p:ext uri="{BB962C8B-B14F-4D97-AF65-F5344CB8AC3E}">
        <p14:creationId xmlns:p14="http://schemas.microsoft.com/office/powerpoint/2010/main" val="251526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61D6-2232-4DE1-ABB9-19134A67ED35}"/>
              </a:ext>
            </a:extLst>
          </p:cNvPr>
          <p:cNvSpPr>
            <a:spLocks noGrp="1"/>
          </p:cNvSpPr>
          <p:nvPr>
            <p:ph type="title"/>
          </p:nvPr>
        </p:nvSpPr>
        <p:spPr/>
        <p:txBody>
          <a:bodyPr/>
          <a:lstStyle/>
          <a:p>
            <a:r>
              <a:rPr lang="en-US" dirty="0">
                <a:solidFill>
                  <a:srgbClr val="C00000"/>
                </a:solidFill>
              </a:rPr>
              <a:t>C </a:t>
            </a:r>
            <a:r>
              <a:rPr lang="en-US" dirty="0" err="1">
                <a:solidFill>
                  <a:srgbClr val="C00000"/>
                </a:solidFill>
              </a:rPr>
              <a:t>Formación</a:t>
            </a:r>
            <a:r>
              <a:rPr lang="en-US" dirty="0">
                <a:solidFill>
                  <a:srgbClr val="C00000"/>
                </a:solidFill>
              </a:rPr>
              <a:t> General</a:t>
            </a:r>
          </a:p>
        </p:txBody>
      </p:sp>
      <p:sp>
        <p:nvSpPr>
          <p:cNvPr id="3" name="Content Placeholder 2">
            <a:extLst>
              <a:ext uri="{FF2B5EF4-FFF2-40B4-BE49-F238E27FC236}">
                <a16:creationId xmlns:a16="http://schemas.microsoft.com/office/drawing/2014/main" id="{80BA4BBE-0C1A-48E4-A819-FFA8FC38CE16}"/>
              </a:ext>
            </a:extLst>
          </p:cNvPr>
          <p:cNvSpPr>
            <a:spLocks noGrp="1"/>
          </p:cNvSpPr>
          <p:nvPr>
            <p:ph idx="1"/>
          </p:nvPr>
        </p:nvSpPr>
        <p:spPr>
          <a:xfrm>
            <a:off x="685800" y="2147888"/>
            <a:ext cx="3276600" cy="4114800"/>
          </a:xfrm>
        </p:spPr>
        <p:txBody>
          <a:bodyPr/>
          <a:lstStyle/>
          <a:p>
            <a:r>
              <a:rPr lang="es-ES" dirty="0">
                <a:solidFill>
                  <a:srgbClr val="FFFF00"/>
                </a:solidFill>
              </a:rPr>
              <a:t>Pedagogía</a:t>
            </a:r>
          </a:p>
          <a:p>
            <a:r>
              <a:rPr lang="es-ES" dirty="0">
                <a:solidFill>
                  <a:srgbClr val="FFFF00"/>
                </a:solidFill>
              </a:rPr>
              <a:t>Lingüística</a:t>
            </a:r>
          </a:p>
          <a:p>
            <a:r>
              <a:rPr lang="es-ES" dirty="0">
                <a:solidFill>
                  <a:srgbClr val="FFFF00"/>
                </a:solidFill>
              </a:rPr>
              <a:t>Construcción</a:t>
            </a:r>
          </a:p>
          <a:p>
            <a:r>
              <a:rPr lang="es-ES" dirty="0">
                <a:solidFill>
                  <a:srgbClr val="FFFF00"/>
                </a:solidFill>
              </a:rPr>
              <a:t>Teorías de la Comunicación</a:t>
            </a:r>
          </a:p>
          <a:p>
            <a:endParaRPr lang="en-US" dirty="0"/>
          </a:p>
        </p:txBody>
      </p:sp>
      <p:pic>
        <p:nvPicPr>
          <p:cNvPr id="7" name="Picture 6">
            <a:extLst>
              <a:ext uri="{FF2B5EF4-FFF2-40B4-BE49-F238E27FC236}">
                <a16:creationId xmlns:a16="http://schemas.microsoft.com/office/drawing/2014/main" id="{CB5F0858-3552-411A-896D-B5CECB768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823494"/>
            <a:ext cx="4177225" cy="2867025"/>
          </a:xfrm>
          <a:prstGeom prst="rect">
            <a:avLst/>
          </a:prstGeom>
        </p:spPr>
      </p:pic>
      <p:pic>
        <p:nvPicPr>
          <p:cNvPr id="9" name="Picture 8">
            <a:extLst>
              <a:ext uri="{FF2B5EF4-FFF2-40B4-BE49-F238E27FC236}">
                <a16:creationId xmlns:a16="http://schemas.microsoft.com/office/drawing/2014/main" id="{9BBC9B8F-75B8-4922-B077-F29DF3B0F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161" y="1154000"/>
            <a:ext cx="3342435" cy="2503600"/>
          </a:xfrm>
          <a:prstGeom prst="rect">
            <a:avLst/>
          </a:prstGeom>
        </p:spPr>
      </p:pic>
    </p:spTree>
    <p:extLst>
      <p:ext uri="{BB962C8B-B14F-4D97-AF65-F5344CB8AC3E}">
        <p14:creationId xmlns:p14="http://schemas.microsoft.com/office/powerpoint/2010/main" val="311454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DF0-7843-4AF2-BE7F-94FBD19F74DA}"/>
              </a:ext>
            </a:extLst>
          </p:cNvPr>
          <p:cNvSpPr>
            <a:spLocks noGrp="1"/>
          </p:cNvSpPr>
          <p:nvPr>
            <p:ph type="title"/>
          </p:nvPr>
        </p:nvSpPr>
        <p:spPr/>
        <p:txBody>
          <a:bodyPr/>
          <a:lstStyle/>
          <a:p>
            <a:r>
              <a:rPr lang="en-US" dirty="0">
                <a:solidFill>
                  <a:srgbClr val="C00000"/>
                </a:solidFill>
              </a:rPr>
              <a:t>D. </a:t>
            </a:r>
            <a:r>
              <a:rPr lang="en-US" dirty="0" err="1">
                <a:solidFill>
                  <a:srgbClr val="C00000"/>
                </a:solidFill>
              </a:rPr>
              <a:t>Formación</a:t>
            </a:r>
            <a:r>
              <a:rPr lang="en-US" dirty="0">
                <a:solidFill>
                  <a:srgbClr val="C00000"/>
                </a:solidFill>
              </a:rPr>
              <a:t> </a:t>
            </a:r>
            <a:r>
              <a:rPr lang="en-US" dirty="0" err="1">
                <a:solidFill>
                  <a:srgbClr val="C00000"/>
                </a:solidFill>
              </a:rPr>
              <a:t>Misiológica</a:t>
            </a:r>
            <a:endParaRPr lang="en-US" dirty="0">
              <a:solidFill>
                <a:srgbClr val="C00000"/>
              </a:solidFill>
            </a:endParaRPr>
          </a:p>
        </p:txBody>
      </p:sp>
      <p:sp>
        <p:nvSpPr>
          <p:cNvPr id="3" name="Content Placeholder 2">
            <a:extLst>
              <a:ext uri="{FF2B5EF4-FFF2-40B4-BE49-F238E27FC236}">
                <a16:creationId xmlns:a16="http://schemas.microsoft.com/office/drawing/2014/main" id="{C4395BB0-C314-4CC7-83DA-D848120CB65C}"/>
              </a:ext>
            </a:extLst>
          </p:cNvPr>
          <p:cNvSpPr>
            <a:spLocks noGrp="1"/>
          </p:cNvSpPr>
          <p:nvPr>
            <p:ph idx="1"/>
          </p:nvPr>
        </p:nvSpPr>
        <p:spPr>
          <a:xfrm>
            <a:off x="4572000" y="2105932"/>
            <a:ext cx="4038600" cy="4114800"/>
          </a:xfrm>
        </p:spPr>
        <p:txBody>
          <a:bodyPr/>
          <a:lstStyle/>
          <a:p>
            <a:r>
              <a:rPr lang="es-ES" dirty="0">
                <a:solidFill>
                  <a:srgbClr val="FFFF00"/>
                </a:solidFill>
              </a:rPr>
              <a:t>D1- Teología de Misiones</a:t>
            </a:r>
          </a:p>
          <a:p>
            <a:r>
              <a:rPr lang="es-ES" dirty="0">
                <a:solidFill>
                  <a:srgbClr val="FFFF00"/>
                </a:solidFill>
              </a:rPr>
              <a:t>D2- Dimensiones Estratégicas</a:t>
            </a:r>
          </a:p>
          <a:p>
            <a:r>
              <a:rPr lang="es-ES" dirty="0">
                <a:solidFill>
                  <a:srgbClr val="FFFF00"/>
                </a:solidFill>
              </a:rPr>
              <a:t>D3- Aspectos Trans-culturales </a:t>
            </a:r>
          </a:p>
          <a:p>
            <a:endParaRPr lang="en-US" dirty="0"/>
          </a:p>
        </p:txBody>
      </p:sp>
      <p:pic>
        <p:nvPicPr>
          <p:cNvPr id="5" name="Picture 4">
            <a:extLst>
              <a:ext uri="{FF2B5EF4-FFF2-40B4-BE49-F238E27FC236}">
                <a16:creationId xmlns:a16="http://schemas.microsoft.com/office/drawing/2014/main" id="{E2A591C9-9B39-42C7-802D-099B2E140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81200"/>
            <a:ext cx="3171825" cy="4752975"/>
          </a:xfrm>
          <a:prstGeom prst="rect">
            <a:avLst/>
          </a:prstGeom>
        </p:spPr>
      </p:pic>
    </p:spTree>
    <p:extLst>
      <p:ext uri="{BB962C8B-B14F-4D97-AF65-F5344CB8AC3E}">
        <p14:creationId xmlns:p14="http://schemas.microsoft.com/office/powerpoint/2010/main" val="202033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775F-34D5-4FA5-ACD3-4C53DE572D3E}"/>
              </a:ext>
            </a:extLst>
          </p:cNvPr>
          <p:cNvSpPr>
            <a:spLocks noGrp="1"/>
          </p:cNvSpPr>
          <p:nvPr>
            <p:ph type="title"/>
          </p:nvPr>
        </p:nvSpPr>
        <p:spPr/>
        <p:txBody>
          <a:bodyPr/>
          <a:lstStyle/>
          <a:p>
            <a:r>
              <a:rPr lang="en-US" dirty="0">
                <a:solidFill>
                  <a:srgbClr val="C00000"/>
                </a:solidFill>
              </a:rPr>
              <a:t>D1. </a:t>
            </a:r>
            <a:r>
              <a:rPr lang="en-US" dirty="0" err="1">
                <a:solidFill>
                  <a:srgbClr val="C00000"/>
                </a:solidFill>
              </a:rPr>
              <a:t>Teología</a:t>
            </a:r>
            <a:r>
              <a:rPr lang="en-US" dirty="0">
                <a:solidFill>
                  <a:srgbClr val="C00000"/>
                </a:solidFill>
              </a:rPr>
              <a:t> de Misiones</a:t>
            </a:r>
          </a:p>
        </p:txBody>
      </p:sp>
      <p:sp>
        <p:nvSpPr>
          <p:cNvPr id="3" name="Content Placeholder 2">
            <a:extLst>
              <a:ext uri="{FF2B5EF4-FFF2-40B4-BE49-F238E27FC236}">
                <a16:creationId xmlns:a16="http://schemas.microsoft.com/office/drawing/2014/main" id="{2E25FD0A-E444-4DD6-9CBB-98832CA60881}"/>
              </a:ext>
            </a:extLst>
          </p:cNvPr>
          <p:cNvSpPr>
            <a:spLocks noGrp="1"/>
          </p:cNvSpPr>
          <p:nvPr>
            <p:ph idx="1"/>
          </p:nvPr>
        </p:nvSpPr>
        <p:spPr/>
        <p:txBody>
          <a:bodyPr/>
          <a:lstStyle/>
          <a:p>
            <a:r>
              <a:rPr lang="es-ES" dirty="0">
                <a:solidFill>
                  <a:srgbClr val="FFFF00"/>
                </a:solidFill>
              </a:rPr>
              <a:t>- La Reflexión Teológica</a:t>
            </a:r>
          </a:p>
          <a:p>
            <a:r>
              <a:rPr lang="es-ES" dirty="0">
                <a:solidFill>
                  <a:srgbClr val="FFFF00"/>
                </a:solidFill>
              </a:rPr>
              <a:t>- Teología y las Misiones</a:t>
            </a:r>
          </a:p>
          <a:p>
            <a:r>
              <a:rPr lang="es-ES" dirty="0">
                <a:solidFill>
                  <a:srgbClr val="FFFF00"/>
                </a:solidFill>
              </a:rPr>
              <a:t>- </a:t>
            </a:r>
            <a:r>
              <a:rPr lang="es-ES" dirty="0" err="1">
                <a:solidFill>
                  <a:srgbClr val="FFFF00"/>
                </a:solidFill>
              </a:rPr>
              <a:t>Pneumatología</a:t>
            </a:r>
            <a:r>
              <a:rPr lang="es-ES" dirty="0">
                <a:solidFill>
                  <a:srgbClr val="FFFF00"/>
                </a:solidFill>
              </a:rPr>
              <a:t> y las Misiones</a:t>
            </a:r>
          </a:p>
          <a:p>
            <a:r>
              <a:rPr lang="es-ES" dirty="0">
                <a:solidFill>
                  <a:srgbClr val="FFFF00"/>
                </a:solidFill>
              </a:rPr>
              <a:t>- La Contextualización Teológica</a:t>
            </a:r>
          </a:p>
          <a:p>
            <a:endParaRPr lang="en-US" dirty="0"/>
          </a:p>
        </p:txBody>
      </p:sp>
    </p:spTree>
    <p:extLst>
      <p:ext uri="{BB962C8B-B14F-4D97-AF65-F5344CB8AC3E}">
        <p14:creationId xmlns:p14="http://schemas.microsoft.com/office/powerpoint/2010/main" val="355079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69BE-CB2E-4CB6-8836-464D9AF81807}"/>
              </a:ext>
            </a:extLst>
          </p:cNvPr>
          <p:cNvSpPr>
            <a:spLocks noGrp="1"/>
          </p:cNvSpPr>
          <p:nvPr>
            <p:ph type="title"/>
          </p:nvPr>
        </p:nvSpPr>
        <p:spPr/>
        <p:txBody>
          <a:bodyPr/>
          <a:lstStyle/>
          <a:p>
            <a:r>
              <a:rPr lang="en-US" dirty="0">
                <a:solidFill>
                  <a:srgbClr val="C00000"/>
                </a:solidFill>
              </a:rPr>
              <a:t>D2. </a:t>
            </a:r>
            <a:r>
              <a:rPr lang="en-US" dirty="0" err="1">
                <a:solidFill>
                  <a:srgbClr val="C00000"/>
                </a:solidFill>
              </a:rPr>
              <a:t>Dimensiones</a:t>
            </a:r>
            <a:r>
              <a:rPr lang="en-US" dirty="0">
                <a:solidFill>
                  <a:srgbClr val="C00000"/>
                </a:solidFill>
              </a:rPr>
              <a:t> </a:t>
            </a:r>
            <a:r>
              <a:rPr lang="en-US" dirty="0" err="1">
                <a:solidFill>
                  <a:srgbClr val="C00000"/>
                </a:solidFill>
              </a:rPr>
              <a:t>Estratégicas</a:t>
            </a:r>
            <a:endParaRPr lang="en-US" dirty="0">
              <a:solidFill>
                <a:srgbClr val="C00000"/>
              </a:solidFill>
            </a:endParaRPr>
          </a:p>
        </p:txBody>
      </p:sp>
      <p:sp>
        <p:nvSpPr>
          <p:cNvPr id="3" name="Content Placeholder 2">
            <a:extLst>
              <a:ext uri="{FF2B5EF4-FFF2-40B4-BE49-F238E27FC236}">
                <a16:creationId xmlns:a16="http://schemas.microsoft.com/office/drawing/2014/main" id="{EECF6E2D-700D-4BE2-BF81-72B4BD224238}"/>
              </a:ext>
            </a:extLst>
          </p:cNvPr>
          <p:cNvSpPr>
            <a:spLocks noGrp="1"/>
          </p:cNvSpPr>
          <p:nvPr>
            <p:ph idx="1"/>
          </p:nvPr>
        </p:nvSpPr>
        <p:spPr>
          <a:xfrm>
            <a:off x="685800" y="2147888"/>
            <a:ext cx="5638800" cy="4114800"/>
          </a:xfrm>
        </p:spPr>
        <p:txBody>
          <a:bodyPr/>
          <a:lstStyle/>
          <a:p>
            <a:r>
              <a:rPr lang="es-ES" dirty="0"/>
              <a:t>-</a:t>
            </a:r>
            <a:r>
              <a:rPr lang="es-ES" dirty="0">
                <a:solidFill>
                  <a:srgbClr val="FFFF00"/>
                </a:solidFill>
              </a:rPr>
              <a:t>Grupos no-alcanzados</a:t>
            </a:r>
          </a:p>
          <a:p>
            <a:r>
              <a:rPr lang="es-ES" dirty="0">
                <a:solidFill>
                  <a:srgbClr val="FFFF00"/>
                </a:solidFill>
              </a:rPr>
              <a:t>-Urbanización y Movimientos Sociológicos</a:t>
            </a:r>
          </a:p>
          <a:p>
            <a:r>
              <a:rPr lang="es-ES" dirty="0">
                <a:solidFill>
                  <a:srgbClr val="FFFF00"/>
                </a:solidFill>
              </a:rPr>
              <a:t>-Logística, Promoción misionera, Trámites Legales</a:t>
            </a:r>
          </a:p>
          <a:p>
            <a:r>
              <a:rPr lang="es-ES" dirty="0">
                <a:solidFill>
                  <a:srgbClr val="FFFF00"/>
                </a:solidFill>
              </a:rPr>
              <a:t>Tramites Eclesiásticos,</a:t>
            </a:r>
          </a:p>
          <a:p>
            <a:r>
              <a:rPr lang="es-ES" dirty="0">
                <a:solidFill>
                  <a:srgbClr val="FFFF00"/>
                </a:solidFill>
              </a:rPr>
              <a:t>Asuntos Familiares,</a:t>
            </a:r>
          </a:p>
          <a:p>
            <a:r>
              <a:rPr lang="es-ES" dirty="0">
                <a:solidFill>
                  <a:srgbClr val="FFFF00"/>
                </a:solidFill>
              </a:rPr>
              <a:t>Relaciones, Contabilidad</a:t>
            </a:r>
          </a:p>
          <a:p>
            <a:endParaRPr lang="en-US" dirty="0"/>
          </a:p>
        </p:txBody>
      </p:sp>
      <p:pic>
        <p:nvPicPr>
          <p:cNvPr id="5" name="Picture 4">
            <a:extLst>
              <a:ext uri="{FF2B5EF4-FFF2-40B4-BE49-F238E27FC236}">
                <a16:creationId xmlns:a16="http://schemas.microsoft.com/office/drawing/2014/main" id="{92375DEA-598B-41D7-B52C-BE02B77E7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0" y="2452688"/>
            <a:ext cx="2600325" cy="1752600"/>
          </a:xfrm>
          <a:prstGeom prst="rect">
            <a:avLst/>
          </a:prstGeom>
        </p:spPr>
      </p:pic>
    </p:spTree>
    <p:extLst>
      <p:ext uri="{BB962C8B-B14F-4D97-AF65-F5344CB8AC3E}">
        <p14:creationId xmlns:p14="http://schemas.microsoft.com/office/powerpoint/2010/main" val="275080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69BE-CB2E-4CB6-8836-464D9AF81807}"/>
              </a:ext>
            </a:extLst>
          </p:cNvPr>
          <p:cNvSpPr>
            <a:spLocks noGrp="1"/>
          </p:cNvSpPr>
          <p:nvPr>
            <p:ph type="title"/>
          </p:nvPr>
        </p:nvSpPr>
        <p:spPr/>
        <p:txBody>
          <a:bodyPr/>
          <a:lstStyle/>
          <a:p>
            <a:r>
              <a:rPr lang="en-US" dirty="0">
                <a:solidFill>
                  <a:srgbClr val="C00000"/>
                </a:solidFill>
              </a:rPr>
              <a:t>D2. </a:t>
            </a:r>
            <a:r>
              <a:rPr lang="en-US" dirty="0" err="1">
                <a:solidFill>
                  <a:srgbClr val="C00000"/>
                </a:solidFill>
              </a:rPr>
              <a:t>Dimensiones</a:t>
            </a:r>
            <a:r>
              <a:rPr lang="en-US" dirty="0">
                <a:solidFill>
                  <a:srgbClr val="C00000"/>
                </a:solidFill>
              </a:rPr>
              <a:t> </a:t>
            </a:r>
            <a:r>
              <a:rPr lang="en-US" dirty="0" err="1">
                <a:solidFill>
                  <a:srgbClr val="C00000"/>
                </a:solidFill>
              </a:rPr>
              <a:t>Estratégicas</a:t>
            </a:r>
            <a:endParaRPr lang="en-US" dirty="0">
              <a:solidFill>
                <a:srgbClr val="C00000"/>
              </a:solidFill>
            </a:endParaRPr>
          </a:p>
        </p:txBody>
      </p:sp>
      <p:sp>
        <p:nvSpPr>
          <p:cNvPr id="3" name="Content Placeholder 2">
            <a:extLst>
              <a:ext uri="{FF2B5EF4-FFF2-40B4-BE49-F238E27FC236}">
                <a16:creationId xmlns:a16="http://schemas.microsoft.com/office/drawing/2014/main" id="{EECF6E2D-700D-4BE2-BF81-72B4BD224238}"/>
              </a:ext>
            </a:extLst>
          </p:cNvPr>
          <p:cNvSpPr>
            <a:spLocks noGrp="1"/>
          </p:cNvSpPr>
          <p:nvPr>
            <p:ph idx="1"/>
          </p:nvPr>
        </p:nvSpPr>
        <p:spPr>
          <a:xfrm>
            <a:off x="685800" y="2147888"/>
            <a:ext cx="5638800" cy="4114800"/>
          </a:xfrm>
        </p:spPr>
        <p:txBody>
          <a:bodyPr/>
          <a:lstStyle/>
          <a:p>
            <a:r>
              <a:rPr lang="es-ES" dirty="0"/>
              <a:t>-</a:t>
            </a:r>
            <a:r>
              <a:rPr lang="es-ES" dirty="0">
                <a:solidFill>
                  <a:srgbClr val="FFFF00"/>
                </a:solidFill>
              </a:rPr>
              <a:t>Trabajar en Equipo</a:t>
            </a:r>
          </a:p>
          <a:p>
            <a:r>
              <a:rPr lang="es-ES" dirty="0">
                <a:solidFill>
                  <a:srgbClr val="FFFF00"/>
                </a:solidFill>
              </a:rPr>
              <a:t>- La Iglesia Autóctona</a:t>
            </a:r>
          </a:p>
          <a:p>
            <a:r>
              <a:rPr lang="es-ES" dirty="0">
                <a:solidFill>
                  <a:srgbClr val="FFFF00"/>
                </a:solidFill>
              </a:rPr>
              <a:t>-La Plantación de Iglesias en Contextos Misioneros</a:t>
            </a:r>
          </a:p>
          <a:p>
            <a:r>
              <a:rPr lang="es-ES" dirty="0">
                <a:solidFill>
                  <a:srgbClr val="FFFF00"/>
                </a:solidFill>
              </a:rPr>
              <a:t>-Desarrollo de Comunidad</a:t>
            </a:r>
          </a:p>
          <a:p>
            <a:r>
              <a:rPr lang="es-ES" dirty="0">
                <a:solidFill>
                  <a:srgbClr val="FFFF00"/>
                </a:solidFill>
              </a:rPr>
              <a:t>-Iglecrecimiento</a:t>
            </a:r>
          </a:p>
          <a:p>
            <a:endParaRPr lang="en-US" dirty="0"/>
          </a:p>
        </p:txBody>
      </p:sp>
      <p:pic>
        <p:nvPicPr>
          <p:cNvPr id="6" name="Picture 5">
            <a:extLst>
              <a:ext uri="{FF2B5EF4-FFF2-40B4-BE49-F238E27FC236}">
                <a16:creationId xmlns:a16="http://schemas.microsoft.com/office/drawing/2014/main" id="{1C3D1CD2-54F0-47CC-9277-79FF82D73E4E}"/>
              </a:ext>
            </a:extLst>
          </p:cNvPr>
          <p:cNvPicPr>
            <a:picLocks noChangeAspect="1"/>
          </p:cNvPicPr>
          <p:nvPr/>
        </p:nvPicPr>
        <p:blipFill>
          <a:blip r:embed="rId2"/>
          <a:stretch>
            <a:fillRect/>
          </a:stretch>
        </p:blipFill>
        <p:spPr>
          <a:xfrm>
            <a:off x="6002086" y="1842883"/>
            <a:ext cx="2895851" cy="4724809"/>
          </a:xfrm>
          <a:prstGeom prst="rect">
            <a:avLst/>
          </a:prstGeom>
        </p:spPr>
      </p:pic>
    </p:spTree>
    <p:extLst>
      <p:ext uri="{BB962C8B-B14F-4D97-AF65-F5344CB8AC3E}">
        <p14:creationId xmlns:p14="http://schemas.microsoft.com/office/powerpoint/2010/main" val="320169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A92D-4096-4A9E-9D7B-702D3BE44598}"/>
              </a:ext>
            </a:extLst>
          </p:cNvPr>
          <p:cNvSpPr>
            <a:spLocks noGrp="1"/>
          </p:cNvSpPr>
          <p:nvPr>
            <p:ph type="title"/>
          </p:nvPr>
        </p:nvSpPr>
        <p:spPr/>
        <p:txBody>
          <a:bodyPr/>
          <a:lstStyle/>
          <a:p>
            <a:r>
              <a:rPr lang="en-US" dirty="0">
                <a:solidFill>
                  <a:srgbClr val="C00000"/>
                </a:solidFill>
              </a:rPr>
              <a:t>D3. </a:t>
            </a:r>
            <a:r>
              <a:rPr lang="en-US" dirty="0" err="1">
                <a:solidFill>
                  <a:srgbClr val="C00000"/>
                </a:solidFill>
              </a:rPr>
              <a:t>Aspectos</a:t>
            </a:r>
            <a:r>
              <a:rPr lang="en-US" dirty="0">
                <a:solidFill>
                  <a:srgbClr val="C00000"/>
                </a:solidFill>
              </a:rPr>
              <a:t> Trans-</a:t>
            </a:r>
            <a:r>
              <a:rPr lang="en-US" dirty="0" err="1">
                <a:solidFill>
                  <a:srgbClr val="C00000"/>
                </a:solidFill>
              </a:rPr>
              <a:t>culturales</a:t>
            </a:r>
            <a:endParaRPr lang="en-US" dirty="0">
              <a:solidFill>
                <a:srgbClr val="C00000"/>
              </a:solidFill>
            </a:endParaRPr>
          </a:p>
        </p:txBody>
      </p:sp>
      <p:sp>
        <p:nvSpPr>
          <p:cNvPr id="3" name="Content Placeholder 2">
            <a:extLst>
              <a:ext uri="{FF2B5EF4-FFF2-40B4-BE49-F238E27FC236}">
                <a16:creationId xmlns:a16="http://schemas.microsoft.com/office/drawing/2014/main" id="{CE8839A3-E78D-4970-B859-C1DA3CBB9182}"/>
              </a:ext>
            </a:extLst>
          </p:cNvPr>
          <p:cNvSpPr>
            <a:spLocks noGrp="1"/>
          </p:cNvSpPr>
          <p:nvPr>
            <p:ph idx="1"/>
          </p:nvPr>
        </p:nvSpPr>
        <p:spPr>
          <a:xfrm>
            <a:off x="4953000" y="2147888"/>
            <a:ext cx="3505200" cy="4114800"/>
          </a:xfrm>
        </p:spPr>
        <p:txBody>
          <a:bodyPr/>
          <a:lstStyle/>
          <a:p>
            <a:r>
              <a:rPr lang="es-ES" dirty="0">
                <a:solidFill>
                  <a:srgbClr val="FFFF00"/>
                </a:solidFill>
              </a:rPr>
              <a:t>Antropología Cultural</a:t>
            </a:r>
          </a:p>
          <a:p>
            <a:r>
              <a:rPr lang="es-ES" dirty="0">
                <a:solidFill>
                  <a:srgbClr val="FFFF00"/>
                </a:solidFill>
              </a:rPr>
              <a:t>Comunicación Transcultural</a:t>
            </a:r>
          </a:p>
          <a:p>
            <a:r>
              <a:rPr lang="es-ES" dirty="0">
                <a:solidFill>
                  <a:srgbClr val="FFFF00"/>
                </a:solidFill>
              </a:rPr>
              <a:t>Identificación Misionera</a:t>
            </a:r>
          </a:p>
          <a:p>
            <a:endParaRPr lang="en-US" dirty="0"/>
          </a:p>
        </p:txBody>
      </p:sp>
      <p:pic>
        <p:nvPicPr>
          <p:cNvPr id="9" name="Picture 8">
            <a:extLst>
              <a:ext uri="{FF2B5EF4-FFF2-40B4-BE49-F238E27FC236}">
                <a16:creationId xmlns:a16="http://schemas.microsoft.com/office/drawing/2014/main" id="{2FFE7440-8BB1-493E-A627-91575F073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7789"/>
            <a:ext cx="4978400" cy="3733800"/>
          </a:xfrm>
          <a:prstGeom prst="rect">
            <a:avLst/>
          </a:prstGeom>
        </p:spPr>
      </p:pic>
    </p:spTree>
    <p:extLst>
      <p:ext uri="{BB962C8B-B14F-4D97-AF65-F5344CB8AC3E}">
        <p14:creationId xmlns:p14="http://schemas.microsoft.com/office/powerpoint/2010/main" val="4152589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A92D-4096-4A9E-9D7B-702D3BE44598}"/>
              </a:ext>
            </a:extLst>
          </p:cNvPr>
          <p:cNvSpPr>
            <a:spLocks noGrp="1"/>
          </p:cNvSpPr>
          <p:nvPr>
            <p:ph type="title"/>
          </p:nvPr>
        </p:nvSpPr>
        <p:spPr/>
        <p:txBody>
          <a:bodyPr/>
          <a:lstStyle/>
          <a:p>
            <a:r>
              <a:rPr lang="en-US" dirty="0">
                <a:solidFill>
                  <a:srgbClr val="C00000"/>
                </a:solidFill>
              </a:rPr>
              <a:t>D3. </a:t>
            </a:r>
            <a:r>
              <a:rPr lang="en-US" dirty="0" err="1">
                <a:solidFill>
                  <a:srgbClr val="C00000"/>
                </a:solidFill>
              </a:rPr>
              <a:t>Aspectos</a:t>
            </a:r>
            <a:r>
              <a:rPr lang="en-US" dirty="0">
                <a:solidFill>
                  <a:srgbClr val="C00000"/>
                </a:solidFill>
              </a:rPr>
              <a:t> Trans-</a:t>
            </a:r>
            <a:r>
              <a:rPr lang="en-US" dirty="0" err="1">
                <a:solidFill>
                  <a:srgbClr val="C00000"/>
                </a:solidFill>
              </a:rPr>
              <a:t>culturales</a:t>
            </a:r>
            <a:endParaRPr lang="en-US" dirty="0">
              <a:solidFill>
                <a:srgbClr val="C00000"/>
              </a:solidFill>
            </a:endParaRPr>
          </a:p>
        </p:txBody>
      </p:sp>
      <p:sp>
        <p:nvSpPr>
          <p:cNvPr id="3" name="Content Placeholder 2">
            <a:extLst>
              <a:ext uri="{FF2B5EF4-FFF2-40B4-BE49-F238E27FC236}">
                <a16:creationId xmlns:a16="http://schemas.microsoft.com/office/drawing/2014/main" id="{CE8839A3-E78D-4970-B859-C1DA3CBB9182}"/>
              </a:ext>
            </a:extLst>
          </p:cNvPr>
          <p:cNvSpPr>
            <a:spLocks noGrp="1"/>
          </p:cNvSpPr>
          <p:nvPr>
            <p:ph idx="1"/>
          </p:nvPr>
        </p:nvSpPr>
        <p:spPr>
          <a:xfrm>
            <a:off x="4724400" y="2147888"/>
            <a:ext cx="3733800" cy="4114800"/>
          </a:xfrm>
        </p:spPr>
        <p:txBody>
          <a:bodyPr/>
          <a:lstStyle/>
          <a:p>
            <a:r>
              <a:rPr lang="es-ES" dirty="0">
                <a:solidFill>
                  <a:srgbClr val="FFFF00"/>
                </a:solidFill>
              </a:rPr>
              <a:t>Contextualización </a:t>
            </a:r>
            <a:r>
              <a:rPr lang="es-ES" dirty="0" err="1">
                <a:solidFill>
                  <a:srgbClr val="FFFF00"/>
                </a:solidFill>
              </a:rPr>
              <a:t>Misiológica</a:t>
            </a:r>
            <a:r>
              <a:rPr lang="es-ES" dirty="0">
                <a:solidFill>
                  <a:srgbClr val="FFFF00"/>
                </a:solidFill>
              </a:rPr>
              <a:t>.</a:t>
            </a:r>
          </a:p>
          <a:p>
            <a:r>
              <a:rPr lang="es-ES" dirty="0">
                <a:solidFill>
                  <a:srgbClr val="FFFF00"/>
                </a:solidFill>
              </a:rPr>
              <a:t>Las Religiones</a:t>
            </a:r>
          </a:p>
          <a:p>
            <a:r>
              <a:rPr lang="es-ES" dirty="0" err="1">
                <a:solidFill>
                  <a:srgbClr val="FFFF00"/>
                </a:solidFill>
              </a:rPr>
              <a:t>Etno</a:t>
            </a:r>
            <a:r>
              <a:rPr lang="es-ES" dirty="0">
                <a:solidFill>
                  <a:srgbClr val="FFFF00"/>
                </a:solidFill>
              </a:rPr>
              <a:t>-litúrgica y musicología</a:t>
            </a:r>
          </a:p>
          <a:p>
            <a:r>
              <a:rPr lang="es-ES" dirty="0">
                <a:solidFill>
                  <a:srgbClr val="FFFF00"/>
                </a:solidFill>
              </a:rPr>
              <a:t>Contabilidad Misionera</a:t>
            </a:r>
          </a:p>
          <a:p>
            <a:endParaRPr lang="en-US" dirty="0"/>
          </a:p>
        </p:txBody>
      </p:sp>
      <p:pic>
        <p:nvPicPr>
          <p:cNvPr id="5" name="Picture 4">
            <a:extLst>
              <a:ext uri="{FF2B5EF4-FFF2-40B4-BE49-F238E27FC236}">
                <a16:creationId xmlns:a16="http://schemas.microsoft.com/office/drawing/2014/main" id="{E634B264-CBED-49E2-9CBB-57F41E934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32" y="2147888"/>
            <a:ext cx="4113869" cy="3779837"/>
          </a:xfrm>
          <a:prstGeom prst="rect">
            <a:avLst/>
          </a:prstGeom>
        </p:spPr>
      </p:pic>
    </p:spTree>
    <p:extLst>
      <p:ext uri="{BB962C8B-B14F-4D97-AF65-F5344CB8AC3E}">
        <p14:creationId xmlns:p14="http://schemas.microsoft.com/office/powerpoint/2010/main" val="208478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FC84-1600-46AA-BCB0-69B8C68D0DB5}"/>
              </a:ext>
            </a:extLst>
          </p:cNvPr>
          <p:cNvSpPr>
            <a:spLocks noGrp="1"/>
          </p:cNvSpPr>
          <p:nvPr>
            <p:ph type="title"/>
          </p:nvPr>
        </p:nvSpPr>
        <p:spPr/>
        <p:txBody>
          <a:bodyPr/>
          <a:lstStyle/>
          <a:p>
            <a:r>
              <a:rPr lang="es-ES" dirty="0">
                <a:solidFill>
                  <a:srgbClr val="C00000"/>
                </a:solidFill>
              </a:rPr>
              <a:t>La recomendación del Plan Básico de MEC (p.44):</a:t>
            </a:r>
            <a:endParaRPr lang="en-US" dirty="0">
              <a:solidFill>
                <a:srgbClr val="C00000"/>
              </a:solidFill>
            </a:endParaRPr>
          </a:p>
        </p:txBody>
      </p:sp>
      <p:sp>
        <p:nvSpPr>
          <p:cNvPr id="3" name="Content Placeholder 2">
            <a:extLst>
              <a:ext uri="{FF2B5EF4-FFF2-40B4-BE49-F238E27FC236}">
                <a16:creationId xmlns:a16="http://schemas.microsoft.com/office/drawing/2014/main" id="{1124A1A2-60E4-4DCA-B56D-40C5F1E65D71}"/>
              </a:ext>
            </a:extLst>
          </p:cNvPr>
          <p:cNvSpPr>
            <a:spLocks noGrp="1"/>
          </p:cNvSpPr>
          <p:nvPr>
            <p:ph idx="1"/>
          </p:nvPr>
        </p:nvSpPr>
        <p:spPr/>
        <p:txBody>
          <a:bodyPr/>
          <a:lstStyle/>
          <a:p>
            <a:r>
              <a:rPr lang="es-ES" dirty="0"/>
              <a:t>•	</a:t>
            </a:r>
            <a:r>
              <a:rPr lang="es-ES" b="1" dirty="0">
                <a:solidFill>
                  <a:srgbClr val="FFFF00"/>
                </a:solidFill>
              </a:rPr>
              <a:t>Los Miembros de la Directiva del Departamento Nacional </a:t>
            </a:r>
          </a:p>
          <a:p>
            <a:r>
              <a:rPr lang="es-ES" dirty="0">
                <a:solidFill>
                  <a:srgbClr val="FFFF00"/>
                </a:solidFill>
              </a:rPr>
              <a:t>(80 horas anuales de D1–40%, D2-30%, D3-30%) y por lo menos un viaje misionero cada dos años.</a:t>
            </a:r>
            <a:endParaRPr lang="en-US" dirty="0">
              <a:solidFill>
                <a:srgbClr val="FFFF00"/>
              </a:solidFill>
            </a:endParaRPr>
          </a:p>
        </p:txBody>
      </p:sp>
    </p:spTree>
    <p:extLst>
      <p:ext uri="{BB962C8B-B14F-4D97-AF65-F5344CB8AC3E}">
        <p14:creationId xmlns:p14="http://schemas.microsoft.com/office/powerpoint/2010/main" val="101795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8296-09A5-4036-96A7-D92480E98E88}"/>
              </a:ext>
            </a:extLst>
          </p:cNvPr>
          <p:cNvSpPr>
            <a:spLocks noGrp="1"/>
          </p:cNvSpPr>
          <p:nvPr>
            <p:ph type="title"/>
          </p:nvPr>
        </p:nvSpPr>
        <p:spPr/>
        <p:txBody>
          <a:bodyPr/>
          <a:lstStyle/>
          <a:p>
            <a:r>
              <a:rPr lang="en-US" dirty="0"/>
              <a:t>•	</a:t>
            </a:r>
            <a:r>
              <a:rPr lang="en-US" dirty="0">
                <a:solidFill>
                  <a:srgbClr val="C00000"/>
                </a:solidFill>
              </a:rPr>
              <a:t>Los </a:t>
            </a:r>
            <a:r>
              <a:rPr lang="en-US" dirty="0" err="1">
                <a:solidFill>
                  <a:srgbClr val="C00000"/>
                </a:solidFill>
              </a:rPr>
              <a:t>Promotores</a:t>
            </a:r>
            <a:r>
              <a:rPr lang="en-US" dirty="0">
                <a:solidFill>
                  <a:srgbClr val="C00000"/>
                </a:solidFill>
              </a:rPr>
              <a:t> de Misiones </a:t>
            </a:r>
          </a:p>
        </p:txBody>
      </p:sp>
      <p:sp>
        <p:nvSpPr>
          <p:cNvPr id="3" name="Content Placeholder 2">
            <a:extLst>
              <a:ext uri="{FF2B5EF4-FFF2-40B4-BE49-F238E27FC236}">
                <a16:creationId xmlns:a16="http://schemas.microsoft.com/office/drawing/2014/main" id="{DFF10693-19C3-4911-A6F5-735554BDBFFD}"/>
              </a:ext>
            </a:extLst>
          </p:cNvPr>
          <p:cNvSpPr>
            <a:spLocks noGrp="1"/>
          </p:cNvSpPr>
          <p:nvPr>
            <p:ph idx="1"/>
          </p:nvPr>
        </p:nvSpPr>
        <p:spPr/>
        <p:txBody>
          <a:bodyPr/>
          <a:lstStyle/>
          <a:p>
            <a:r>
              <a:rPr lang="es-ES" dirty="0"/>
              <a:t>(</a:t>
            </a:r>
            <a:r>
              <a:rPr lang="es-ES" dirty="0">
                <a:solidFill>
                  <a:srgbClr val="FFFF00"/>
                </a:solidFill>
              </a:rPr>
              <a:t>40 horas anuales de D1–40%, D2-30%, D3-30%) y un viaje misionero cada periodo de servicio</a:t>
            </a:r>
            <a:endParaRPr lang="en-US" dirty="0">
              <a:solidFill>
                <a:srgbClr val="FFFF00"/>
              </a:solidFill>
            </a:endParaRPr>
          </a:p>
        </p:txBody>
      </p:sp>
    </p:spTree>
    <p:extLst>
      <p:ext uri="{BB962C8B-B14F-4D97-AF65-F5344CB8AC3E}">
        <p14:creationId xmlns:p14="http://schemas.microsoft.com/office/powerpoint/2010/main" val="3065692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6005-52B8-40FC-BE17-1D30F48E2B60}"/>
              </a:ext>
            </a:extLst>
          </p:cNvPr>
          <p:cNvSpPr>
            <a:spLocks noGrp="1"/>
          </p:cNvSpPr>
          <p:nvPr>
            <p:ph type="title"/>
          </p:nvPr>
        </p:nvSpPr>
        <p:spPr/>
        <p:txBody>
          <a:bodyPr/>
          <a:lstStyle/>
          <a:p>
            <a:r>
              <a:rPr lang="es-ES" dirty="0"/>
              <a:t>•</a:t>
            </a:r>
            <a:r>
              <a:rPr lang="es-ES" dirty="0">
                <a:solidFill>
                  <a:srgbClr val="C00000"/>
                </a:solidFill>
              </a:rPr>
              <a:t>Ejecutivos y Líderes </a:t>
            </a:r>
            <a:br>
              <a:rPr lang="es-ES" dirty="0">
                <a:solidFill>
                  <a:srgbClr val="C00000"/>
                </a:solidFill>
              </a:rPr>
            </a:br>
            <a:r>
              <a:rPr lang="es-ES" dirty="0">
                <a:solidFill>
                  <a:srgbClr val="C00000"/>
                </a:solidFill>
              </a:rPr>
              <a:t>de la Obra Nacional </a:t>
            </a:r>
            <a:endParaRPr lang="en-US" dirty="0">
              <a:solidFill>
                <a:srgbClr val="C00000"/>
              </a:solidFill>
            </a:endParaRPr>
          </a:p>
        </p:txBody>
      </p:sp>
      <p:sp>
        <p:nvSpPr>
          <p:cNvPr id="3" name="Content Placeholder 2">
            <a:extLst>
              <a:ext uri="{FF2B5EF4-FFF2-40B4-BE49-F238E27FC236}">
                <a16:creationId xmlns:a16="http://schemas.microsoft.com/office/drawing/2014/main" id="{C6A0ACD2-F850-40DF-9CA4-A115827AF99D}"/>
              </a:ext>
            </a:extLst>
          </p:cNvPr>
          <p:cNvSpPr>
            <a:spLocks noGrp="1"/>
          </p:cNvSpPr>
          <p:nvPr>
            <p:ph idx="1"/>
          </p:nvPr>
        </p:nvSpPr>
        <p:spPr>
          <a:xfrm>
            <a:off x="685800" y="2514600"/>
            <a:ext cx="7772400" cy="3748088"/>
          </a:xfrm>
        </p:spPr>
        <p:txBody>
          <a:bodyPr/>
          <a:lstStyle/>
          <a:p>
            <a:r>
              <a:rPr lang="es-ES" dirty="0">
                <a:solidFill>
                  <a:srgbClr val="FFFF00"/>
                </a:solidFill>
              </a:rPr>
              <a:t>(20 horas anuales de </a:t>
            </a:r>
            <a:r>
              <a:rPr lang="es-ES" dirty="0" err="1">
                <a:solidFill>
                  <a:srgbClr val="FFFF00"/>
                </a:solidFill>
              </a:rPr>
              <a:t>de</a:t>
            </a:r>
            <a:r>
              <a:rPr lang="es-ES" dirty="0">
                <a:solidFill>
                  <a:srgbClr val="FFFF00"/>
                </a:solidFill>
              </a:rPr>
              <a:t> D1–40%, D2-30%, D3-30%) y un viaje misionero cada periodo de servicio)</a:t>
            </a:r>
            <a:endParaRPr lang="en-US" dirty="0">
              <a:solidFill>
                <a:srgbClr val="FFFF00"/>
              </a:solidFill>
            </a:endParaRPr>
          </a:p>
        </p:txBody>
      </p:sp>
    </p:spTree>
    <p:extLst>
      <p:ext uri="{BB962C8B-B14F-4D97-AF65-F5344CB8AC3E}">
        <p14:creationId xmlns:p14="http://schemas.microsoft.com/office/powerpoint/2010/main" val="110370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C9DA0-4133-4B2F-9A09-1FE768EF35C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77497A7-42B6-4B51-821B-98AC2E66B05C}"/>
              </a:ext>
            </a:extLst>
          </p:cNvPr>
          <p:cNvPicPr>
            <a:picLocks noGrp="1" noChangeAspect="1"/>
          </p:cNvPicPr>
          <p:nvPr>
            <p:ph idx="1"/>
          </p:nvPr>
        </p:nvPicPr>
        <p:blipFill>
          <a:blip r:embed="rId2"/>
          <a:stretch>
            <a:fillRect/>
          </a:stretch>
        </p:blipFill>
        <p:spPr>
          <a:xfrm>
            <a:off x="0" y="933904"/>
            <a:ext cx="8979132" cy="4781096"/>
          </a:xfrm>
          <a:prstGeom prst="rect">
            <a:avLst/>
          </a:prstGeom>
        </p:spPr>
      </p:pic>
    </p:spTree>
    <p:extLst>
      <p:ext uri="{BB962C8B-B14F-4D97-AF65-F5344CB8AC3E}">
        <p14:creationId xmlns:p14="http://schemas.microsoft.com/office/powerpoint/2010/main" val="132355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143C-2E46-4B4E-99EF-3F94E9B73AFC}"/>
              </a:ext>
            </a:extLst>
          </p:cNvPr>
          <p:cNvSpPr>
            <a:spLocks noGrp="1"/>
          </p:cNvSpPr>
          <p:nvPr>
            <p:ph type="title"/>
          </p:nvPr>
        </p:nvSpPr>
        <p:spPr/>
        <p:txBody>
          <a:bodyPr/>
          <a:lstStyle/>
          <a:p>
            <a:r>
              <a:rPr lang="es-ES" dirty="0"/>
              <a:t>•</a:t>
            </a:r>
            <a:r>
              <a:rPr lang="es-ES" dirty="0">
                <a:solidFill>
                  <a:srgbClr val="C00000"/>
                </a:solidFill>
              </a:rPr>
              <a:t>Personal de los </a:t>
            </a:r>
            <a:br>
              <a:rPr lang="es-ES" dirty="0">
                <a:solidFill>
                  <a:srgbClr val="C00000"/>
                </a:solidFill>
              </a:rPr>
            </a:br>
            <a:r>
              <a:rPr lang="es-ES" dirty="0">
                <a:solidFill>
                  <a:srgbClr val="C00000"/>
                </a:solidFill>
              </a:rPr>
              <a:t>Institutos Bíblicos</a:t>
            </a:r>
            <a:endParaRPr lang="en-US" dirty="0">
              <a:solidFill>
                <a:srgbClr val="C00000"/>
              </a:solidFill>
            </a:endParaRPr>
          </a:p>
        </p:txBody>
      </p:sp>
      <p:sp>
        <p:nvSpPr>
          <p:cNvPr id="3" name="Content Placeholder 2">
            <a:extLst>
              <a:ext uri="{FF2B5EF4-FFF2-40B4-BE49-F238E27FC236}">
                <a16:creationId xmlns:a16="http://schemas.microsoft.com/office/drawing/2014/main" id="{52ACD08C-4E76-4C52-927C-7400BE278919}"/>
              </a:ext>
            </a:extLst>
          </p:cNvPr>
          <p:cNvSpPr>
            <a:spLocks noGrp="1"/>
          </p:cNvSpPr>
          <p:nvPr>
            <p:ph idx="1"/>
          </p:nvPr>
        </p:nvSpPr>
        <p:spPr>
          <a:xfrm>
            <a:off x="246063" y="2147888"/>
            <a:ext cx="8897937" cy="4114800"/>
          </a:xfrm>
        </p:spPr>
        <p:txBody>
          <a:bodyPr/>
          <a:lstStyle/>
          <a:p>
            <a:r>
              <a:rPr lang="es-ES" sz="2800" i="1" u="sng" dirty="0">
                <a:solidFill>
                  <a:srgbClr val="FFFF00"/>
                </a:solidFill>
              </a:rPr>
              <a:t>Directores y Capellanes </a:t>
            </a:r>
            <a:r>
              <a:rPr lang="es-ES" sz="2800" dirty="0">
                <a:solidFill>
                  <a:srgbClr val="FFFF00"/>
                </a:solidFill>
              </a:rPr>
              <a:t>(40 horas anuales de D1–40%, D2-30%, D3-30%) y un viaje misionero cada dos años.</a:t>
            </a:r>
          </a:p>
          <a:p>
            <a:r>
              <a:rPr lang="es-ES" sz="2800" i="1" u="sng" dirty="0">
                <a:solidFill>
                  <a:srgbClr val="FFFF00"/>
                </a:solidFill>
              </a:rPr>
              <a:t>Maestros en General </a:t>
            </a:r>
            <a:r>
              <a:rPr lang="es-ES" sz="2800" dirty="0">
                <a:solidFill>
                  <a:srgbClr val="FFFF00"/>
                </a:solidFill>
              </a:rPr>
              <a:t>(20 horas anuales de D1–40%, D2-30%, D3-30%) y un viaje misionero cada cinco años.</a:t>
            </a:r>
          </a:p>
          <a:p>
            <a:r>
              <a:rPr lang="es-ES" sz="2800" i="1" u="sng" dirty="0">
                <a:solidFill>
                  <a:srgbClr val="FFFF00"/>
                </a:solidFill>
              </a:rPr>
              <a:t>Maestros de Materias </a:t>
            </a:r>
            <a:r>
              <a:rPr lang="es-ES" sz="2800" i="1" u="sng" dirty="0" err="1">
                <a:solidFill>
                  <a:srgbClr val="FFFF00"/>
                </a:solidFill>
              </a:rPr>
              <a:t>Misiológicas</a:t>
            </a:r>
            <a:r>
              <a:rPr lang="es-ES" sz="2800" i="1" u="sng" dirty="0">
                <a:solidFill>
                  <a:srgbClr val="FFFF00"/>
                </a:solidFill>
              </a:rPr>
              <a:t> </a:t>
            </a:r>
            <a:r>
              <a:rPr lang="es-ES" sz="2800" dirty="0">
                <a:solidFill>
                  <a:srgbClr val="FFFF00"/>
                </a:solidFill>
              </a:rPr>
              <a:t>deben cursar C- 12 </a:t>
            </a:r>
            <a:r>
              <a:rPr lang="es-ES" sz="2800" dirty="0" err="1">
                <a:solidFill>
                  <a:srgbClr val="FFFF00"/>
                </a:solidFill>
              </a:rPr>
              <a:t>uu.vv</a:t>
            </a:r>
            <a:r>
              <a:rPr lang="es-ES" sz="2800" dirty="0">
                <a:solidFill>
                  <a:srgbClr val="FFFF00"/>
                </a:solidFill>
              </a:rPr>
              <a:t>. y D-36 </a:t>
            </a:r>
            <a:r>
              <a:rPr lang="es-ES" sz="2800" dirty="0" err="1">
                <a:solidFill>
                  <a:srgbClr val="FFFF00"/>
                </a:solidFill>
              </a:rPr>
              <a:t>uu.vv</a:t>
            </a:r>
            <a:r>
              <a:rPr lang="es-ES" sz="2800" dirty="0">
                <a:solidFill>
                  <a:srgbClr val="FFFF00"/>
                </a:solidFill>
              </a:rPr>
              <a:t>. y de formación continua: 40 horas anuales de D1–40%, D2-30%, D3-30% y un viaje misionero cada año.</a:t>
            </a:r>
          </a:p>
          <a:p>
            <a:endParaRPr lang="en-US" dirty="0"/>
          </a:p>
        </p:txBody>
      </p:sp>
    </p:spTree>
    <p:extLst>
      <p:ext uri="{BB962C8B-B14F-4D97-AF65-F5344CB8AC3E}">
        <p14:creationId xmlns:p14="http://schemas.microsoft.com/office/powerpoint/2010/main" val="235205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A5AA-4C49-423C-B9DC-317332E737ED}"/>
              </a:ext>
            </a:extLst>
          </p:cNvPr>
          <p:cNvSpPr>
            <a:spLocks noGrp="1"/>
          </p:cNvSpPr>
          <p:nvPr>
            <p:ph type="title"/>
          </p:nvPr>
        </p:nvSpPr>
        <p:spPr/>
        <p:txBody>
          <a:bodyPr/>
          <a:lstStyle/>
          <a:p>
            <a:r>
              <a:rPr lang="en-US" dirty="0" err="1">
                <a:solidFill>
                  <a:srgbClr val="C00000"/>
                </a:solidFill>
              </a:rPr>
              <a:t>Ministros</a:t>
            </a:r>
            <a:r>
              <a:rPr lang="en-US" dirty="0">
                <a:solidFill>
                  <a:srgbClr val="C00000"/>
                </a:solidFill>
              </a:rPr>
              <a:t> con </a:t>
            </a:r>
            <a:r>
              <a:rPr lang="en-US" dirty="0" err="1">
                <a:solidFill>
                  <a:srgbClr val="C00000"/>
                </a:solidFill>
              </a:rPr>
              <a:t>credenciales</a:t>
            </a:r>
            <a:r>
              <a:rPr lang="en-US" dirty="0">
                <a:solidFill>
                  <a:srgbClr val="C00000"/>
                </a:solidFill>
              </a:rPr>
              <a:t> </a:t>
            </a:r>
          </a:p>
        </p:txBody>
      </p:sp>
      <p:sp>
        <p:nvSpPr>
          <p:cNvPr id="3" name="Content Placeholder 2">
            <a:extLst>
              <a:ext uri="{FF2B5EF4-FFF2-40B4-BE49-F238E27FC236}">
                <a16:creationId xmlns:a16="http://schemas.microsoft.com/office/drawing/2014/main" id="{06EDAE5F-F527-4A9C-B121-416278D4701A}"/>
              </a:ext>
            </a:extLst>
          </p:cNvPr>
          <p:cNvSpPr>
            <a:spLocks noGrp="1"/>
          </p:cNvSpPr>
          <p:nvPr>
            <p:ph idx="1"/>
          </p:nvPr>
        </p:nvSpPr>
        <p:spPr/>
        <p:txBody>
          <a:bodyPr/>
          <a:lstStyle/>
          <a:p>
            <a:r>
              <a:rPr lang="es-ES" dirty="0">
                <a:solidFill>
                  <a:srgbClr val="FFFF00"/>
                </a:solidFill>
              </a:rPr>
              <a:t>pastores, evangelistas, maestros, líderes de departamento y otros</a:t>
            </a:r>
          </a:p>
          <a:p>
            <a:r>
              <a:rPr lang="es-ES" dirty="0">
                <a:solidFill>
                  <a:srgbClr val="FFFF00"/>
                </a:solidFill>
              </a:rPr>
              <a:t>(20 horas anuales de </a:t>
            </a:r>
            <a:r>
              <a:rPr lang="es-ES" dirty="0" err="1">
                <a:solidFill>
                  <a:srgbClr val="FFFF00"/>
                </a:solidFill>
              </a:rPr>
              <a:t>de</a:t>
            </a:r>
            <a:r>
              <a:rPr lang="es-ES" dirty="0">
                <a:solidFill>
                  <a:srgbClr val="FFFF00"/>
                </a:solidFill>
              </a:rPr>
              <a:t> D1–40%, D2-30%, D3-30%) y por lo menos un viaje misionero.</a:t>
            </a:r>
            <a:endParaRPr lang="en-US" dirty="0">
              <a:solidFill>
                <a:srgbClr val="FFFF00"/>
              </a:solidFill>
            </a:endParaRPr>
          </a:p>
        </p:txBody>
      </p:sp>
    </p:spTree>
    <p:extLst>
      <p:ext uri="{BB962C8B-B14F-4D97-AF65-F5344CB8AC3E}">
        <p14:creationId xmlns:p14="http://schemas.microsoft.com/office/powerpoint/2010/main" val="416486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DD64-6863-43A6-801C-57204D6F46EA}"/>
              </a:ext>
            </a:extLst>
          </p:cNvPr>
          <p:cNvSpPr>
            <a:spLocks noGrp="1"/>
          </p:cNvSpPr>
          <p:nvPr>
            <p:ph type="title"/>
          </p:nvPr>
        </p:nvSpPr>
        <p:spPr>
          <a:xfrm>
            <a:off x="228600" y="984900"/>
            <a:ext cx="3810000" cy="5263499"/>
          </a:xfrm>
        </p:spPr>
        <p:txBody>
          <a:bodyPr/>
          <a:lstStyle/>
          <a:p>
            <a:pPr algn="ctr"/>
            <a:r>
              <a:rPr lang="en-US" dirty="0">
                <a:solidFill>
                  <a:srgbClr val="C00000"/>
                </a:solidFill>
              </a:rPr>
              <a:t>2. </a:t>
            </a:r>
            <a:r>
              <a:rPr lang="es-ES" dirty="0">
                <a:solidFill>
                  <a:srgbClr val="C00000"/>
                </a:solidFill>
              </a:rPr>
              <a:t>2. Lo dinámico de las misiones requiere de un aprendizaje de por vida</a:t>
            </a:r>
            <a:endParaRPr lang="en-US" dirty="0">
              <a:solidFill>
                <a:srgbClr val="C00000"/>
              </a:solidFill>
            </a:endParaRPr>
          </a:p>
        </p:txBody>
      </p:sp>
      <p:pic>
        <p:nvPicPr>
          <p:cNvPr id="6" name="Picture 5">
            <a:extLst>
              <a:ext uri="{FF2B5EF4-FFF2-40B4-BE49-F238E27FC236}">
                <a16:creationId xmlns:a16="http://schemas.microsoft.com/office/drawing/2014/main" id="{C6F4B9DF-DE7F-4AD3-957E-1D3ABD7F7EF2}"/>
              </a:ext>
            </a:extLst>
          </p:cNvPr>
          <p:cNvPicPr>
            <a:picLocks noChangeAspect="1"/>
          </p:cNvPicPr>
          <p:nvPr/>
        </p:nvPicPr>
        <p:blipFill>
          <a:blip r:embed="rId3"/>
          <a:stretch>
            <a:fillRect/>
          </a:stretch>
        </p:blipFill>
        <p:spPr>
          <a:xfrm>
            <a:off x="2663390" y="1828800"/>
            <a:ext cx="6480610" cy="5395428"/>
          </a:xfrm>
          <a:prstGeom prst="rect">
            <a:avLst/>
          </a:prstGeom>
        </p:spPr>
      </p:pic>
    </p:spTree>
    <p:extLst>
      <p:ext uri="{BB962C8B-B14F-4D97-AF65-F5344CB8AC3E}">
        <p14:creationId xmlns:p14="http://schemas.microsoft.com/office/powerpoint/2010/main" val="78989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9C9E-5FF4-4354-9315-66EBDEBE85BD}"/>
              </a:ext>
            </a:extLst>
          </p:cNvPr>
          <p:cNvSpPr>
            <a:spLocks noGrp="1"/>
          </p:cNvSpPr>
          <p:nvPr>
            <p:ph type="title"/>
          </p:nvPr>
        </p:nvSpPr>
        <p:spPr/>
        <p:txBody>
          <a:bodyPr/>
          <a:lstStyle/>
          <a:p>
            <a:r>
              <a:rPr lang="es-ES" dirty="0">
                <a:solidFill>
                  <a:srgbClr val="C00000"/>
                </a:solidFill>
              </a:rPr>
              <a:t>3. El misionero y el líder de misiones colaboran con Dios</a:t>
            </a:r>
            <a:endParaRPr lang="en-US" dirty="0">
              <a:solidFill>
                <a:srgbClr val="C00000"/>
              </a:solidFill>
            </a:endParaRPr>
          </a:p>
        </p:txBody>
      </p:sp>
      <p:sp>
        <p:nvSpPr>
          <p:cNvPr id="3" name="Content Placeholder 2">
            <a:extLst>
              <a:ext uri="{FF2B5EF4-FFF2-40B4-BE49-F238E27FC236}">
                <a16:creationId xmlns:a16="http://schemas.microsoft.com/office/drawing/2014/main" id="{EF78C71B-BA09-41CB-B1B3-5381D02C898C}"/>
              </a:ext>
            </a:extLst>
          </p:cNvPr>
          <p:cNvSpPr>
            <a:spLocks noGrp="1"/>
          </p:cNvSpPr>
          <p:nvPr>
            <p:ph idx="1"/>
          </p:nvPr>
        </p:nvSpPr>
        <p:spPr>
          <a:xfrm>
            <a:off x="275092" y="2362200"/>
            <a:ext cx="4953000" cy="4114800"/>
          </a:xfrm>
        </p:spPr>
        <p:txBody>
          <a:bodyPr/>
          <a:lstStyle/>
          <a:p>
            <a:r>
              <a:rPr lang="es-ES" dirty="0">
                <a:solidFill>
                  <a:srgbClr val="FFFF00"/>
                </a:solidFill>
              </a:rPr>
              <a:t>En el plan de Dios (</a:t>
            </a:r>
            <a:r>
              <a:rPr lang="es-ES" i="1" dirty="0" err="1">
                <a:solidFill>
                  <a:srgbClr val="FFFF00"/>
                </a:solidFill>
              </a:rPr>
              <a:t>missio</a:t>
            </a:r>
            <a:r>
              <a:rPr lang="es-ES" i="1" dirty="0">
                <a:solidFill>
                  <a:srgbClr val="FFFF00"/>
                </a:solidFill>
              </a:rPr>
              <a:t> Dei</a:t>
            </a:r>
            <a:r>
              <a:rPr lang="es-ES" dirty="0">
                <a:solidFill>
                  <a:srgbClr val="FFFF00"/>
                </a:solidFill>
              </a:rPr>
              <a:t>) la iglesia es invitada a participar en la misión de Dios al comunicar el evangelio en palabra y hecho, dirigido y capacitado por el Espíritu. </a:t>
            </a:r>
            <a:endParaRPr lang="en-US" dirty="0">
              <a:solidFill>
                <a:srgbClr val="FFFF00"/>
              </a:solidFill>
            </a:endParaRPr>
          </a:p>
        </p:txBody>
      </p:sp>
      <p:pic>
        <p:nvPicPr>
          <p:cNvPr id="5" name="Picture 4">
            <a:extLst>
              <a:ext uri="{FF2B5EF4-FFF2-40B4-BE49-F238E27FC236}">
                <a16:creationId xmlns:a16="http://schemas.microsoft.com/office/drawing/2014/main" id="{8BEEB555-21F7-413D-B780-6DED93C9F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362200"/>
            <a:ext cx="2898775" cy="4095095"/>
          </a:xfrm>
          <a:prstGeom prst="rect">
            <a:avLst/>
          </a:prstGeom>
        </p:spPr>
      </p:pic>
    </p:spTree>
    <p:extLst>
      <p:ext uri="{BB962C8B-B14F-4D97-AF65-F5344CB8AC3E}">
        <p14:creationId xmlns:p14="http://schemas.microsoft.com/office/powerpoint/2010/main" val="232675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2472C7B-8A78-4C71-B541-9138BAD140DD}"/>
              </a:ext>
            </a:extLst>
          </p:cNvPr>
          <p:cNvSpPr>
            <a:spLocks noGrp="1" noChangeArrowheads="1"/>
          </p:cNvSpPr>
          <p:nvPr>
            <p:ph type="title"/>
          </p:nvPr>
        </p:nvSpPr>
        <p:spPr>
          <a:xfrm>
            <a:off x="246062" y="930275"/>
            <a:ext cx="8669337" cy="1143000"/>
          </a:xfrm>
        </p:spPr>
        <p:txBody>
          <a:bodyPr/>
          <a:lstStyle/>
          <a:p>
            <a:pPr eaLnBrk="1" hangingPunct="1"/>
            <a:r>
              <a:rPr lang="es-SV" dirty="0">
                <a:solidFill>
                  <a:srgbClr val="C00000"/>
                </a:solidFill>
              </a:rPr>
              <a:t>Capacitarnos es poner herramientas a la disposición de Dios. </a:t>
            </a:r>
            <a:endParaRPr lang="en-US" altLang="en-US" dirty="0">
              <a:solidFill>
                <a:srgbClr val="C00000"/>
              </a:solidFill>
            </a:endParaRPr>
          </a:p>
        </p:txBody>
      </p:sp>
      <p:pic>
        <p:nvPicPr>
          <p:cNvPr id="3" name="Content Placeholder 2">
            <a:extLst>
              <a:ext uri="{FF2B5EF4-FFF2-40B4-BE49-F238E27FC236}">
                <a16:creationId xmlns:a16="http://schemas.microsoft.com/office/drawing/2014/main" id="{CA6CAD71-4027-4A5A-BEEE-EDA15CCCCD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56" y="2557462"/>
            <a:ext cx="4497859" cy="3048000"/>
          </a:xfrm>
        </p:spPr>
      </p:pic>
      <p:pic>
        <p:nvPicPr>
          <p:cNvPr id="5" name="Picture 4">
            <a:extLst>
              <a:ext uri="{FF2B5EF4-FFF2-40B4-BE49-F238E27FC236}">
                <a16:creationId xmlns:a16="http://schemas.microsoft.com/office/drawing/2014/main" id="{3785D037-02DB-4473-8F29-25DCF28C5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815" y="2575604"/>
            <a:ext cx="4553064" cy="30298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1432F-6E99-430D-993D-40500D9601B4}"/>
              </a:ext>
            </a:extLst>
          </p:cNvPr>
          <p:cNvSpPr>
            <a:spLocks noGrp="1"/>
          </p:cNvSpPr>
          <p:nvPr>
            <p:ph idx="1"/>
          </p:nvPr>
        </p:nvSpPr>
        <p:spPr>
          <a:xfrm>
            <a:off x="152400" y="990600"/>
            <a:ext cx="5715000" cy="5272088"/>
          </a:xfrm>
        </p:spPr>
        <p:txBody>
          <a:bodyPr/>
          <a:lstStyle/>
          <a:p>
            <a:r>
              <a:rPr lang="es-ES" dirty="0">
                <a:solidFill>
                  <a:srgbClr val="FFFF00"/>
                </a:solidFill>
              </a:rPr>
              <a:t>Se puede introducir un tornillo en la madera con un martillo, pero cuanto mejor introducirlo con un destornillador, una conexión más efectiva y segura. Parece que a veces que los misioneros solo tienen una herramienta, el martillo, y lo usan para todo incluso limpiar el parabrisas… que desastre. </a:t>
            </a:r>
            <a:endParaRPr lang="en-US" dirty="0">
              <a:solidFill>
                <a:srgbClr val="FFFF00"/>
              </a:solidFill>
            </a:endParaRPr>
          </a:p>
        </p:txBody>
      </p:sp>
      <p:pic>
        <p:nvPicPr>
          <p:cNvPr id="5" name="Picture 4">
            <a:extLst>
              <a:ext uri="{FF2B5EF4-FFF2-40B4-BE49-F238E27FC236}">
                <a16:creationId xmlns:a16="http://schemas.microsoft.com/office/drawing/2014/main" id="{381D716C-9971-4EB5-848C-5F6C91301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5018"/>
            <a:ext cx="2897982" cy="2897982"/>
          </a:xfrm>
          <a:prstGeom prst="rect">
            <a:avLst/>
          </a:prstGeom>
        </p:spPr>
      </p:pic>
    </p:spTree>
    <p:extLst>
      <p:ext uri="{BB962C8B-B14F-4D97-AF65-F5344CB8AC3E}">
        <p14:creationId xmlns:p14="http://schemas.microsoft.com/office/powerpoint/2010/main" val="254068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58FB9-004E-46D5-8327-9783F97AC839}"/>
              </a:ext>
            </a:extLst>
          </p:cNvPr>
          <p:cNvSpPr>
            <a:spLocks noGrp="1"/>
          </p:cNvSpPr>
          <p:nvPr>
            <p:ph idx="1"/>
          </p:nvPr>
        </p:nvSpPr>
        <p:spPr>
          <a:xfrm>
            <a:off x="148771" y="3429000"/>
            <a:ext cx="8846457" cy="4114800"/>
          </a:xfrm>
        </p:spPr>
        <p:txBody>
          <a:bodyPr/>
          <a:lstStyle/>
          <a:p>
            <a:r>
              <a:rPr lang="es-ES" dirty="0">
                <a:solidFill>
                  <a:srgbClr val="FFFF00"/>
                </a:solidFill>
              </a:rPr>
              <a:t>El seguir capacitándonos a nosotros mismos a través de toda la vida (lectura, reflexión teológica y ministerial, seminarios, estudios formales, etc.) estamos adquiriendo herramientas en nuestra caja que el Espíritu puede utilizar en el momento oportuno</a:t>
            </a:r>
            <a:r>
              <a:rPr lang="es-ES" dirty="0"/>
              <a:t>. </a:t>
            </a:r>
            <a:endParaRPr lang="en-US" dirty="0"/>
          </a:p>
        </p:txBody>
      </p:sp>
      <p:pic>
        <p:nvPicPr>
          <p:cNvPr id="4" name="Picture 3">
            <a:extLst>
              <a:ext uri="{FF2B5EF4-FFF2-40B4-BE49-F238E27FC236}">
                <a16:creationId xmlns:a16="http://schemas.microsoft.com/office/drawing/2014/main" id="{6C9B8ECF-A86B-4237-B511-1CDF76DB6B56}"/>
              </a:ext>
            </a:extLst>
          </p:cNvPr>
          <p:cNvPicPr>
            <a:picLocks noChangeAspect="1"/>
          </p:cNvPicPr>
          <p:nvPr/>
        </p:nvPicPr>
        <p:blipFill>
          <a:blip r:embed="rId3"/>
          <a:stretch>
            <a:fillRect/>
          </a:stretch>
        </p:blipFill>
        <p:spPr>
          <a:xfrm>
            <a:off x="4542970" y="32657"/>
            <a:ext cx="4548010" cy="3029975"/>
          </a:xfrm>
          <a:prstGeom prst="rect">
            <a:avLst/>
          </a:prstGeom>
        </p:spPr>
      </p:pic>
      <p:pic>
        <p:nvPicPr>
          <p:cNvPr id="5" name="Picture 4">
            <a:extLst>
              <a:ext uri="{FF2B5EF4-FFF2-40B4-BE49-F238E27FC236}">
                <a16:creationId xmlns:a16="http://schemas.microsoft.com/office/drawing/2014/main" id="{A1E17736-8EB0-472F-B68F-5484B1E59D33}"/>
              </a:ext>
            </a:extLst>
          </p:cNvPr>
          <p:cNvPicPr>
            <a:picLocks noChangeAspect="1"/>
          </p:cNvPicPr>
          <p:nvPr/>
        </p:nvPicPr>
        <p:blipFill>
          <a:blip r:embed="rId4"/>
          <a:stretch>
            <a:fillRect/>
          </a:stretch>
        </p:blipFill>
        <p:spPr>
          <a:xfrm>
            <a:off x="27620" y="32657"/>
            <a:ext cx="4499238" cy="3048264"/>
          </a:xfrm>
          <a:prstGeom prst="rect">
            <a:avLst/>
          </a:prstGeom>
        </p:spPr>
      </p:pic>
    </p:spTree>
    <p:extLst>
      <p:ext uri="{BB962C8B-B14F-4D97-AF65-F5344CB8AC3E}">
        <p14:creationId xmlns:p14="http://schemas.microsoft.com/office/powerpoint/2010/main" val="417354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DBE7-C11B-412D-9927-CC74820A7212}"/>
              </a:ext>
            </a:extLst>
          </p:cNvPr>
          <p:cNvSpPr>
            <a:spLocks noGrp="1"/>
          </p:cNvSpPr>
          <p:nvPr>
            <p:ph type="title"/>
          </p:nvPr>
        </p:nvSpPr>
        <p:spPr>
          <a:xfrm>
            <a:off x="246062" y="930274"/>
            <a:ext cx="4114800" cy="5699126"/>
          </a:xfrm>
        </p:spPr>
        <p:txBody>
          <a:bodyPr/>
          <a:lstStyle/>
          <a:p>
            <a:r>
              <a:rPr lang="es-ES" dirty="0">
                <a:solidFill>
                  <a:srgbClr val="FF0000"/>
                </a:solidFill>
              </a:rPr>
              <a:t>4.	Las observaciones y recomendaciones del Plan Básico de Misiones en Conjunto</a:t>
            </a:r>
            <a:endParaRPr lang="en-US" dirty="0">
              <a:solidFill>
                <a:srgbClr val="FF0000"/>
              </a:solidFill>
            </a:endParaRPr>
          </a:p>
        </p:txBody>
      </p:sp>
      <p:pic>
        <p:nvPicPr>
          <p:cNvPr id="7" name="Content Placeholder 6">
            <a:extLst>
              <a:ext uri="{FF2B5EF4-FFF2-40B4-BE49-F238E27FC236}">
                <a16:creationId xmlns:a16="http://schemas.microsoft.com/office/drawing/2014/main" id="{8B47CCA6-4471-4E26-8505-2077E3AEC46F}"/>
              </a:ext>
            </a:extLst>
          </p:cNvPr>
          <p:cNvPicPr>
            <a:picLocks noGrp="1" noChangeAspect="1"/>
          </p:cNvPicPr>
          <p:nvPr>
            <p:ph idx="1"/>
          </p:nvPr>
        </p:nvPicPr>
        <p:blipFill>
          <a:blip r:embed="rId3"/>
          <a:stretch>
            <a:fillRect/>
          </a:stretch>
        </p:blipFill>
        <p:spPr>
          <a:xfrm>
            <a:off x="4876800" y="1905000"/>
            <a:ext cx="4114800" cy="4114800"/>
          </a:xfrm>
          <a:prstGeom prst="rect">
            <a:avLst/>
          </a:prstGeom>
        </p:spPr>
      </p:pic>
    </p:spTree>
    <p:extLst>
      <p:ext uri="{BB962C8B-B14F-4D97-AF65-F5344CB8AC3E}">
        <p14:creationId xmlns:p14="http://schemas.microsoft.com/office/powerpoint/2010/main" val="3375676542"/>
      </p:ext>
    </p:extLst>
  </p:cSld>
  <p:clrMapOvr>
    <a:masterClrMapping/>
  </p:clrMapOvr>
</p:sld>
</file>

<file path=ppt/theme/theme1.xml><?xml version="1.0" encoding="utf-8"?>
<a:theme xmlns:a="http://schemas.openxmlformats.org/drawingml/2006/main" name="Glob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11875</TotalTime>
  <Words>1023</Words>
  <Application>Microsoft Office PowerPoint</Application>
  <PresentationFormat>On-screen Show (4:3)</PresentationFormat>
  <Paragraphs>120</Paragraphs>
  <Slides>31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Tahoma</vt:lpstr>
      <vt:lpstr>Times New Roman</vt:lpstr>
      <vt:lpstr>Global</vt:lpstr>
      <vt:lpstr>PowerPoint Presentation</vt:lpstr>
      <vt:lpstr>1. Lo importante primero</vt:lpstr>
      <vt:lpstr>PowerPoint Presentation</vt:lpstr>
      <vt:lpstr>2. 2. Lo dinámico de las misiones requiere de un aprendizaje de por vida</vt:lpstr>
      <vt:lpstr>3. El misionero y el líder de misiones colaboran con Dios</vt:lpstr>
      <vt:lpstr>Capacitarnos es poner herramientas a la disposición de Dios. </vt:lpstr>
      <vt:lpstr>PowerPoint Presentation</vt:lpstr>
      <vt:lpstr>PowerPoint Presentation</vt:lpstr>
      <vt:lpstr>4. Las observaciones y recomendaciones del Plan Básico de Misiones en Conjunto</vt:lpstr>
      <vt:lpstr>PowerPoint Presentation</vt:lpstr>
      <vt:lpstr>PowerPoint Presentation</vt:lpstr>
      <vt:lpstr>CUATRO ÁREAS DE FORMACIÓN MISIONERA</vt:lpstr>
      <vt:lpstr>FORMACIÓN MISIOLÓGICA</vt:lpstr>
      <vt:lpstr>A. Formación Espiritual y Relacional</vt:lpstr>
      <vt:lpstr>Formación Espiritual y Relacional</vt:lpstr>
      <vt:lpstr>Formación Espiritual y Relacional</vt:lpstr>
      <vt:lpstr>B. Formación Bíblica, Teológica y Ministerial</vt:lpstr>
      <vt:lpstr>B. Formación Bíblica, Teológica y Ministerial</vt:lpstr>
      <vt:lpstr>C Formación General</vt:lpstr>
      <vt:lpstr>C Formación General</vt:lpstr>
      <vt:lpstr>D. Formación Misiológica</vt:lpstr>
      <vt:lpstr>D1. Teología de Misiones</vt:lpstr>
      <vt:lpstr>D2. Dimensiones Estratégicas</vt:lpstr>
      <vt:lpstr>D2. Dimensiones Estratégicas</vt:lpstr>
      <vt:lpstr>D3. Aspectos Trans-culturales</vt:lpstr>
      <vt:lpstr>D3. Aspectos Trans-culturales</vt:lpstr>
      <vt:lpstr>La recomendación del Plan Básico de MEC (p.44):</vt:lpstr>
      <vt:lpstr>• Los Promotores de Misiones </vt:lpstr>
      <vt:lpstr>•Ejecutivos y Líderes  de la Obra Nacional </vt:lpstr>
      <vt:lpstr>•Personal de los  Institutos Bíblicos</vt:lpstr>
      <vt:lpstr>Ministros con credenciales </vt:lpstr>
    </vt:vector>
  </TitlesOfParts>
  <Company>AGTS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AGWM ~ AGTS Partnership “Providing Graduate Education Opportunities for A/G Missionaries”</dc:title>
  <dc:creator>RWalls</dc:creator>
  <cp:lastModifiedBy>DeLonn Rance</cp:lastModifiedBy>
  <cp:revision>186</cp:revision>
  <dcterms:created xsi:type="dcterms:W3CDTF">2003-03-20T19:57:12Z</dcterms:created>
  <dcterms:modified xsi:type="dcterms:W3CDTF">2018-04-10T19:37:27Z</dcterms:modified>
</cp:coreProperties>
</file>